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2" r:id="rId13"/>
    <p:sldId id="268" r:id="rId14"/>
    <p:sldId id="269" r:id="rId15"/>
    <p:sldId id="270" r:id="rId16"/>
    <p:sldId id="271" r:id="rId17"/>
    <p:sldId id="273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593"/>
    <p:restoredTop sz="96327"/>
  </p:normalViewPr>
  <p:slideViewPr>
    <p:cSldViewPr snapToGrid="0" snapToObjects="1">
      <p:cViewPr varScale="1">
        <p:scale>
          <a:sx n="71" d="100"/>
          <a:sy n="71" d="100"/>
        </p:scale>
        <p:origin x="184" y="1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0752B5-5BE2-4A49-AD9C-5C0A752E7DCC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7B7A32F4-73C1-6C41-9BC2-0BF66BE39AE5}">
      <dgm:prSet phldrT="[文字]"/>
      <dgm:spPr/>
      <dgm:t>
        <a:bodyPr/>
        <a:lstStyle/>
        <a:p>
          <a:r>
            <a:rPr lang="en-US" altLang="zh-TW" dirty="0"/>
            <a:t>controller</a:t>
          </a:r>
          <a:endParaRPr lang="zh-TW" altLang="en-US" dirty="0"/>
        </a:p>
      </dgm:t>
    </dgm:pt>
    <dgm:pt modelId="{A6D76909-A494-CA40-B341-76096A938C44}" type="parTrans" cxnId="{4CFE55DF-A629-B64C-852C-FA180200C4BB}">
      <dgm:prSet/>
      <dgm:spPr/>
      <dgm:t>
        <a:bodyPr/>
        <a:lstStyle/>
        <a:p>
          <a:endParaRPr lang="zh-TW" altLang="en-US"/>
        </a:p>
      </dgm:t>
    </dgm:pt>
    <dgm:pt modelId="{0E3B6D98-456F-B443-9AA6-55A18E7A78F1}" type="sibTrans" cxnId="{4CFE55DF-A629-B64C-852C-FA180200C4BB}">
      <dgm:prSet/>
      <dgm:spPr/>
      <dgm:t>
        <a:bodyPr/>
        <a:lstStyle/>
        <a:p>
          <a:endParaRPr lang="zh-TW" altLang="en-US"/>
        </a:p>
      </dgm:t>
    </dgm:pt>
    <dgm:pt modelId="{7B0A3085-23E5-8E48-B890-DC8028ACC0A6}">
      <dgm:prSet phldrT="[文字]"/>
      <dgm:spPr/>
      <dgm:t>
        <a:bodyPr/>
        <a:lstStyle/>
        <a:p>
          <a:r>
            <a:rPr lang="en-US" altLang="zh-TW" dirty="0"/>
            <a:t>scene</a:t>
          </a:r>
          <a:endParaRPr lang="zh-TW" altLang="en-US" dirty="0"/>
        </a:p>
      </dgm:t>
    </dgm:pt>
    <dgm:pt modelId="{73A83F38-26A9-3E44-9F1A-9E07E111AC78}" type="parTrans" cxnId="{C1C41E1D-383D-6D48-97E4-29143201F602}">
      <dgm:prSet/>
      <dgm:spPr/>
      <dgm:t>
        <a:bodyPr/>
        <a:lstStyle/>
        <a:p>
          <a:endParaRPr lang="zh-TW" altLang="en-US"/>
        </a:p>
      </dgm:t>
    </dgm:pt>
    <dgm:pt modelId="{E94037A0-566A-8943-9EC9-767B9D42BC1C}" type="sibTrans" cxnId="{C1C41E1D-383D-6D48-97E4-29143201F602}">
      <dgm:prSet/>
      <dgm:spPr/>
      <dgm:t>
        <a:bodyPr/>
        <a:lstStyle/>
        <a:p>
          <a:endParaRPr lang="zh-TW" altLang="en-US"/>
        </a:p>
      </dgm:t>
    </dgm:pt>
    <dgm:pt modelId="{B905AEC6-737A-AF4A-ADB9-B057E7597446}">
      <dgm:prSet phldrT="[文字]"/>
      <dgm:spPr/>
      <dgm:t>
        <a:bodyPr/>
        <a:lstStyle/>
        <a:p>
          <a:r>
            <a:rPr lang="en-US" altLang="zh-TW" dirty="0"/>
            <a:t>scene</a:t>
          </a:r>
          <a:endParaRPr lang="zh-TW" altLang="en-US" dirty="0"/>
        </a:p>
      </dgm:t>
    </dgm:pt>
    <dgm:pt modelId="{D40C50E3-415B-F449-B96C-D8A930551EE4}" type="parTrans" cxnId="{660CE96B-34AB-7E48-87F2-2082369D2919}">
      <dgm:prSet/>
      <dgm:spPr/>
      <dgm:t>
        <a:bodyPr/>
        <a:lstStyle/>
        <a:p>
          <a:endParaRPr lang="zh-TW" altLang="en-US"/>
        </a:p>
      </dgm:t>
    </dgm:pt>
    <dgm:pt modelId="{8DC0022C-5DDE-9743-ADC7-7AD6327883AA}" type="sibTrans" cxnId="{660CE96B-34AB-7E48-87F2-2082369D2919}">
      <dgm:prSet/>
      <dgm:spPr/>
      <dgm:t>
        <a:bodyPr/>
        <a:lstStyle/>
        <a:p>
          <a:endParaRPr lang="zh-TW" altLang="en-US"/>
        </a:p>
      </dgm:t>
    </dgm:pt>
    <dgm:pt modelId="{E2B14CE6-16C3-C245-8343-C6F43805A5F4}">
      <dgm:prSet phldrT="[文字]"/>
      <dgm:spPr/>
      <dgm:t>
        <a:bodyPr/>
        <a:lstStyle/>
        <a:p>
          <a:r>
            <a:rPr lang="en-US" altLang="zh-TW" dirty="0"/>
            <a:t>scene</a:t>
          </a:r>
          <a:endParaRPr lang="zh-TW" altLang="en-US" dirty="0"/>
        </a:p>
      </dgm:t>
    </dgm:pt>
    <dgm:pt modelId="{17BC7768-D765-2B41-A5A6-C888DB484290}" type="parTrans" cxnId="{3E8574A0-8D60-A44F-8567-85C30943F82B}">
      <dgm:prSet/>
      <dgm:spPr/>
      <dgm:t>
        <a:bodyPr/>
        <a:lstStyle/>
        <a:p>
          <a:endParaRPr lang="zh-TW" altLang="en-US"/>
        </a:p>
      </dgm:t>
    </dgm:pt>
    <dgm:pt modelId="{55819951-216B-9449-8349-610697C52C76}" type="sibTrans" cxnId="{3E8574A0-8D60-A44F-8567-85C30943F82B}">
      <dgm:prSet/>
      <dgm:spPr/>
      <dgm:t>
        <a:bodyPr/>
        <a:lstStyle/>
        <a:p>
          <a:endParaRPr lang="zh-TW" altLang="en-US"/>
        </a:p>
      </dgm:t>
    </dgm:pt>
    <dgm:pt modelId="{3576B5AF-E7EF-1A45-8002-E72DB6C3E38A}">
      <dgm:prSet/>
      <dgm:spPr/>
      <dgm:t>
        <a:bodyPr/>
        <a:lstStyle/>
        <a:p>
          <a:r>
            <a:rPr lang="en-US" altLang="zh-TW" dirty="0"/>
            <a:t>1 trigger</a:t>
          </a:r>
        </a:p>
        <a:p>
          <a:r>
            <a:rPr lang="en-US" altLang="zh-TW" dirty="0"/>
            <a:t>2 action</a:t>
          </a:r>
          <a:endParaRPr lang="zh-TW" altLang="en-US" dirty="0"/>
        </a:p>
      </dgm:t>
    </dgm:pt>
    <dgm:pt modelId="{5B066C3F-8101-DB42-8423-FCE6A255585E}" type="parTrans" cxnId="{DAC86D1A-D533-B840-A92D-743579A69EF7}">
      <dgm:prSet/>
      <dgm:spPr/>
      <dgm:t>
        <a:bodyPr/>
        <a:lstStyle/>
        <a:p>
          <a:endParaRPr lang="zh-TW" altLang="en-US"/>
        </a:p>
      </dgm:t>
    </dgm:pt>
    <dgm:pt modelId="{3EA94FC9-0E8C-E94B-8102-12F9BAFD5C29}" type="sibTrans" cxnId="{DAC86D1A-D533-B840-A92D-743579A69EF7}">
      <dgm:prSet/>
      <dgm:spPr/>
      <dgm:t>
        <a:bodyPr/>
        <a:lstStyle/>
        <a:p>
          <a:endParaRPr lang="zh-TW" altLang="en-US"/>
        </a:p>
      </dgm:t>
    </dgm:pt>
    <dgm:pt modelId="{67D76E4C-D646-5345-BD7D-A4BA9D26FD50}">
      <dgm:prSet/>
      <dgm:spPr/>
      <dgm:t>
        <a:bodyPr/>
        <a:lstStyle/>
        <a:p>
          <a:r>
            <a:rPr lang="en-US" altLang="zh-TW" dirty="0"/>
            <a:t>1 trigger</a:t>
          </a:r>
        </a:p>
        <a:p>
          <a:r>
            <a:rPr lang="en-US" altLang="zh-TW" dirty="0"/>
            <a:t>2 action</a:t>
          </a:r>
          <a:endParaRPr lang="zh-TW" altLang="en-US" dirty="0"/>
        </a:p>
      </dgm:t>
    </dgm:pt>
    <dgm:pt modelId="{D8AB6FD0-C931-3A47-A6AC-53CAEB9A65CE}" type="parTrans" cxnId="{F777B76B-6E8E-5146-9761-BC0B1B93F57F}">
      <dgm:prSet/>
      <dgm:spPr/>
      <dgm:t>
        <a:bodyPr/>
        <a:lstStyle/>
        <a:p>
          <a:endParaRPr lang="zh-TW" altLang="en-US"/>
        </a:p>
      </dgm:t>
    </dgm:pt>
    <dgm:pt modelId="{CC9208EF-7268-864F-9338-596E9200CD3A}" type="sibTrans" cxnId="{F777B76B-6E8E-5146-9761-BC0B1B93F57F}">
      <dgm:prSet/>
      <dgm:spPr/>
      <dgm:t>
        <a:bodyPr/>
        <a:lstStyle/>
        <a:p>
          <a:endParaRPr lang="zh-TW" altLang="en-US"/>
        </a:p>
      </dgm:t>
    </dgm:pt>
    <dgm:pt modelId="{3FCFD39A-5B11-1B48-A1EF-EE33C9AE330B}">
      <dgm:prSet/>
      <dgm:spPr/>
      <dgm:t>
        <a:bodyPr/>
        <a:lstStyle/>
        <a:p>
          <a:r>
            <a:rPr lang="en-US" altLang="zh-TW" dirty="0"/>
            <a:t>1 trigger</a:t>
          </a:r>
        </a:p>
        <a:p>
          <a:r>
            <a:rPr lang="en-US" altLang="zh-TW" dirty="0"/>
            <a:t>2 action</a:t>
          </a:r>
          <a:endParaRPr lang="zh-TW" altLang="en-US" dirty="0"/>
        </a:p>
      </dgm:t>
    </dgm:pt>
    <dgm:pt modelId="{D3AFB5FE-2031-4A40-94C0-FDF4832B63A7}" type="parTrans" cxnId="{B4AAB012-9BB8-8444-B6DB-82448B7E0752}">
      <dgm:prSet/>
      <dgm:spPr/>
      <dgm:t>
        <a:bodyPr/>
        <a:lstStyle/>
        <a:p>
          <a:endParaRPr lang="zh-TW" altLang="en-US"/>
        </a:p>
      </dgm:t>
    </dgm:pt>
    <dgm:pt modelId="{DF034CAF-7793-BA49-8C3E-4FAB2A3BC18A}" type="sibTrans" cxnId="{B4AAB012-9BB8-8444-B6DB-82448B7E0752}">
      <dgm:prSet/>
      <dgm:spPr/>
      <dgm:t>
        <a:bodyPr/>
        <a:lstStyle/>
        <a:p>
          <a:endParaRPr lang="zh-TW" altLang="en-US"/>
        </a:p>
      </dgm:t>
    </dgm:pt>
    <dgm:pt modelId="{B28797B4-9C1D-7C42-BCE4-18E27CDEE6FF}" type="pres">
      <dgm:prSet presAssocID="{030752B5-5BE2-4A49-AD9C-5C0A752E7DC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45A34C53-AC46-AB4B-B7EF-32E205B94920}" type="pres">
      <dgm:prSet presAssocID="{7B7A32F4-73C1-6C41-9BC2-0BF66BE39AE5}" presName="hierRoot1" presStyleCnt="0">
        <dgm:presLayoutVars>
          <dgm:hierBranch val="init"/>
        </dgm:presLayoutVars>
      </dgm:prSet>
      <dgm:spPr/>
    </dgm:pt>
    <dgm:pt modelId="{594E9E3A-53EC-F14A-BEA9-8CC7D00469F3}" type="pres">
      <dgm:prSet presAssocID="{7B7A32F4-73C1-6C41-9BC2-0BF66BE39AE5}" presName="rootComposite1" presStyleCnt="0"/>
      <dgm:spPr/>
    </dgm:pt>
    <dgm:pt modelId="{FE9F743D-1B78-B34E-98A0-FBFBF89AC83B}" type="pres">
      <dgm:prSet presAssocID="{7B7A32F4-73C1-6C41-9BC2-0BF66BE39AE5}" presName="rootText1" presStyleLbl="node0" presStyleIdx="0" presStyleCnt="1">
        <dgm:presLayoutVars>
          <dgm:chPref val="3"/>
        </dgm:presLayoutVars>
      </dgm:prSet>
      <dgm:spPr/>
    </dgm:pt>
    <dgm:pt modelId="{16EECA16-74D6-4248-A1FE-164F345AF10F}" type="pres">
      <dgm:prSet presAssocID="{7B7A32F4-73C1-6C41-9BC2-0BF66BE39AE5}" presName="rootConnector1" presStyleLbl="node1" presStyleIdx="0" presStyleCnt="0"/>
      <dgm:spPr/>
    </dgm:pt>
    <dgm:pt modelId="{1B6D3478-A636-2D45-8E31-EA5DBBBE9BB8}" type="pres">
      <dgm:prSet presAssocID="{7B7A32F4-73C1-6C41-9BC2-0BF66BE39AE5}" presName="hierChild2" presStyleCnt="0"/>
      <dgm:spPr/>
    </dgm:pt>
    <dgm:pt modelId="{DE30B474-147C-5D49-AD6C-0035E0545458}" type="pres">
      <dgm:prSet presAssocID="{73A83F38-26A9-3E44-9F1A-9E07E111AC78}" presName="Name37" presStyleLbl="parChTrans1D2" presStyleIdx="0" presStyleCnt="3"/>
      <dgm:spPr/>
    </dgm:pt>
    <dgm:pt modelId="{5F1ACDA4-277C-244B-A5D4-C9995F12203F}" type="pres">
      <dgm:prSet presAssocID="{7B0A3085-23E5-8E48-B890-DC8028ACC0A6}" presName="hierRoot2" presStyleCnt="0">
        <dgm:presLayoutVars>
          <dgm:hierBranch val="init"/>
        </dgm:presLayoutVars>
      </dgm:prSet>
      <dgm:spPr/>
    </dgm:pt>
    <dgm:pt modelId="{40F8B34D-00E7-4D49-B036-18A44696CC0C}" type="pres">
      <dgm:prSet presAssocID="{7B0A3085-23E5-8E48-B890-DC8028ACC0A6}" presName="rootComposite" presStyleCnt="0"/>
      <dgm:spPr/>
    </dgm:pt>
    <dgm:pt modelId="{097C780B-5020-2443-BAA9-8C285F2AD04B}" type="pres">
      <dgm:prSet presAssocID="{7B0A3085-23E5-8E48-B890-DC8028ACC0A6}" presName="rootText" presStyleLbl="node2" presStyleIdx="0" presStyleCnt="3">
        <dgm:presLayoutVars>
          <dgm:chPref val="3"/>
        </dgm:presLayoutVars>
      </dgm:prSet>
      <dgm:spPr/>
    </dgm:pt>
    <dgm:pt modelId="{FFFE6555-33ED-7F4F-A027-F8C0EDE0B52E}" type="pres">
      <dgm:prSet presAssocID="{7B0A3085-23E5-8E48-B890-DC8028ACC0A6}" presName="rootConnector" presStyleLbl="node2" presStyleIdx="0" presStyleCnt="3"/>
      <dgm:spPr/>
    </dgm:pt>
    <dgm:pt modelId="{B957E021-1D7D-274B-A932-35EFEF1C3709}" type="pres">
      <dgm:prSet presAssocID="{7B0A3085-23E5-8E48-B890-DC8028ACC0A6}" presName="hierChild4" presStyleCnt="0"/>
      <dgm:spPr/>
    </dgm:pt>
    <dgm:pt modelId="{474F7E60-9DAE-324E-89C3-C32D351F31A5}" type="pres">
      <dgm:prSet presAssocID="{5B066C3F-8101-DB42-8423-FCE6A255585E}" presName="Name37" presStyleLbl="parChTrans1D3" presStyleIdx="0" presStyleCnt="3"/>
      <dgm:spPr/>
    </dgm:pt>
    <dgm:pt modelId="{B1FCDB2C-6259-A241-979C-94B5FA1F1E0A}" type="pres">
      <dgm:prSet presAssocID="{3576B5AF-E7EF-1A45-8002-E72DB6C3E38A}" presName="hierRoot2" presStyleCnt="0">
        <dgm:presLayoutVars>
          <dgm:hierBranch val="init"/>
        </dgm:presLayoutVars>
      </dgm:prSet>
      <dgm:spPr/>
    </dgm:pt>
    <dgm:pt modelId="{BED072A8-B612-DA42-9A52-90CC1AC46E77}" type="pres">
      <dgm:prSet presAssocID="{3576B5AF-E7EF-1A45-8002-E72DB6C3E38A}" presName="rootComposite" presStyleCnt="0"/>
      <dgm:spPr/>
    </dgm:pt>
    <dgm:pt modelId="{9C7F158A-C0E8-424A-BC94-7A47F7C849BF}" type="pres">
      <dgm:prSet presAssocID="{3576B5AF-E7EF-1A45-8002-E72DB6C3E38A}" presName="rootText" presStyleLbl="node3" presStyleIdx="0" presStyleCnt="3">
        <dgm:presLayoutVars>
          <dgm:chPref val="3"/>
        </dgm:presLayoutVars>
      </dgm:prSet>
      <dgm:spPr>
        <a:prstGeom prst="flowChartTerminator">
          <a:avLst/>
        </a:prstGeom>
      </dgm:spPr>
    </dgm:pt>
    <dgm:pt modelId="{C701499E-3669-0F4C-B989-64B5EE9CC74B}" type="pres">
      <dgm:prSet presAssocID="{3576B5AF-E7EF-1A45-8002-E72DB6C3E38A}" presName="rootConnector" presStyleLbl="node3" presStyleIdx="0" presStyleCnt="3"/>
      <dgm:spPr/>
    </dgm:pt>
    <dgm:pt modelId="{54F56C76-A604-4248-A540-2B09511BEB8A}" type="pres">
      <dgm:prSet presAssocID="{3576B5AF-E7EF-1A45-8002-E72DB6C3E38A}" presName="hierChild4" presStyleCnt="0"/>
      <dgm:spPr/>
    </dgm:pt>
    <dgm:pt modelId="{EB4B181E-926A-2648-B16C-2BFBC248762C}" type="pres">
      <dgm:prSet presAssocID="{3576B5AF-E7EF-1A45-8002-E72DB6C3E38A}" presName="hierChild5" presStyleCnt="0"/>
      <dgm:spPr/>
    </dgm:pt>
    <dgm:pt modelId="{8ABFA4B5-78D5-974D-86F1-BAF302852797}" type="pres">
      <dgm:prSet presAssocID="{7B0A3085-23E5-8E48-B890-DC8028ACC0A6}" presName="hierChild5" presStyleCnt="0"/>
      <dgm:spPr/>
    </dgm:pt>
    <dgm:pt modelId="{C2E6D736-4BEB-974D-9EA7-8737A3D0B9B5}" type="pres">
      <dgm:prSet presAssocID="{D40C50E3-415B-F449-B96C-D8A930551EE4}" presName="Name37" presStyleLbl="parChTrans1D2" presStyleIdx="1" presStyleCnt="3"/>
      <dgm:spPr/>
    </dgm:pt>
    <dgm:pt modelId="{0E746B2F-B494-504C-8CB6-3FF7A6F47BAF}" type="pres">
      <dgm:prSet presAssocID="{B905AEC6-737A-AF4A-ADB9-B057E7597446}" presName="hierRoot2" presStyleCnt="0">
        <dgm:presLayoutVars>
          <dgm:hierBranch val="init"/>
        </dgm:presLayoutVars>
      </dgm:prSet>
      <dgm:spPr/>
    </dgm:pt>
    <dgm:pt modelId="{B5C5E091-605C-4D43-960B-4CD676BED581}" type="pres">
      <dgm:prSet presAssocID="{B905AEC6-737A-AF4A-ADB9-B057E7597446}" presName="rootComposite" presStyleCnt="0"/>
      <dgm:spPr/>
    </dgm:pt>
    <dgm:pt modelId="{0B95E947-50FC-0942-AC13-FB52544E7568}" type="pres">
      <dgm:prSet presAssocID="{B905AEC6-737A-AF4A-ADB9-B057E7597446}" presName="rootText" presStyleLbl="node2" presStyleIdx="1" presStyleCnt="3">
        <dgm:presLayoutVars>
          <dgm:chPref val="3"/>
        </dgm:presLayoutVars>
      </dgm:prSet>
      <dgm:spPr/>
    </dgm:pt>
    <dgm:pt modelId="{1E1B2C89-A458-A448-AA96-61D0BA90118A}" type="pres">
      <dgm:prSet presAssocID="{B905AEC6-737A-AF4A-ADB9-B057E7597446}" presName="rootConnector" presStyleLbl="node2" presStyleIdx="1" presStyleCnt="3"/>
      <dgm:spPr/>
    </dgm:pt>
    <dgm:pt modelId="{C7099399-B857-6A48-AC91-FF41623701F4}" type="pres">
      <dgm:prSet presAssocID="{B905AEC6-737A-AF4A-ADB9-B057E7597446}" presName="hierChild4" presStyleCnt="0"/>
      <dgm:spPr/>
    </dgm:pt>
    <dgm:pt modelId="{EDA5CC0A-3D0F-274D-A8C1-95D84F181805}" type="pres">
      <dgm:prSet presAssocID="{D8AB6FD0-C931-3A47-A6AC-53CAEB9A65CE}" presName="Name37" presStyleLbl="parChTrans1D3" presStyleIdx="1" presStyleCnt="3"/>
      <dgm:spPr/>
    </dgm:pt>
    <dgm:pt modelId="{CE6331B3-E763-914D-9BC2-028A563535EB}" type="pres">
      <dgm:prSet presAssocID="{67D76E4C-D646-5345-BD7D-A4BA9D26FD50}" presName="hierRoot2" presStyleCnt="0">
        <dgm:presLayoutVars>
          <dgm:hierBranch val="init"/>
        </dgm:presLayoutVars>
      </dgm:prSet>
      <dgm:spPr/>
    </dgm:pt>
    <dgm:pt modelId="{C3EC95EF-121D-E84F-A423-E982611CDCCB}" type="pres">
      <dgm:prSet presAssocID="{67D76E4C-D646-5345-BD7D-A4BA9D26FD50}" presName="rootComposite" presStyleCnt="0"/>
      <dgm:spPr/>
    </dgm:pt>
    <dgm:pt modelId="{D07E1F66-57D4-6B4A-958C-3E522B8C1293}" type="pres">
      <dgm:prSet presAssocID="{67D76E4C-D646-5345-BD7D-A4BA9D26FD50}" presName="rootText" presStyleLbl="node3" presStyleIdx="1" presStyleCnt="3">
        <dgm:presLayoutVars>
          <dgm:chPref val="3"/>
        </dgm:presLayoutVars>
      </dgm:prSet>
      <dgm:spPr>
        <a:prstGeom prst="flowChartTerminator">
          <a:avLst/>
        </a:prstGeom>
      </dgm:spPr>
    </dgm:pt>
    <dgm:pt modelId="{ADBE3707-87BB-2744-9E8C-2CD795653A9F}" type="pres">
      <dgm:prSet presAssocID="{67D76E4C-D646-5345-BD7D-A4BA9D26FD50}" presName="rootConnector" presStyleLbl="node3" presStyleIdx="1" presStyleCnt="3"/>
      <dgm:spPr/>
    </dgm:pt>
    <dgm:pt modelId="{BA55B715-7FAB-B140-AD3D-16042CC7C339}" type="pres">
      <dgm:prSet presAssocID="{67D76E4C-D646-5345-BD7D-A4BA9D26FD50}" presName="hierChild4" presStyleCnt="0"/>
      <dgm:spPr/>
    </dgm:pt>
    <dgm:pt modelId="{E31093BE-169C-EB41-BE40-E92FF411B28E}" type="pres">
      <dgm:prSet presAssocID="{67D76E4C-D646-5345-BD7D-A4BA9D26FD50}" presName="hierChild5" presStyleCnt="0"/>
      <dgm:spPr/>
    </dgm:pt>
    <dgm:pt modelId="{954E316B-5084-C84E-8614-47DE46DCA577}" type="pres">
      <dgm:prSet presAssocID="{B905AEC6-737A-AF4A-ADB9-B057E7597446}" presName="hierChild5" presStyleCnt="0"/>
      <dgm:spPr/>
    </dgm:pt>
    <dgm:pt modelId="{48B1EAFA-5C25-8B4C-8B37-274656F2C400}" type="pres">
      <dgm:prSet presAssocID="{17BC7768-D765-2B41-A5A6-C888DB484290}" presName="Name37" presStyleLbl="parChTrans1D2" presStyleIdx="2" presStyleCnt="3"/>
      <dgm:spPr/>
    </dgm:pt>
    <dgm:pt modelId="{1505F53B-3C1B-0E48-A370-6688302EFAA5}" type="pres">
      <dgm:prSet presAssocID="{E2B14CE6-16C3-C245-8343-C6F43805A5F4}" presName="hierRoot2" presStyleCnt="0">
        <dgm:presLayoutVars>
          <dgm:hierBranch val="init"/>
        </dgm:presLayoutVars>
      </dgm:prSet>
      <dgm:spPr/>
    </dgm:pt>
    <dgm:pt modelId="{17DD1F39-EFB6-BF48-A340-FB614F0AB820}" type="pres">
      <dgm:prSet presAssocID="{E2B14CE6-16C3-C245-8343-C6F43805A5F4}" presName="rootComposite" presStyleCnt="0"/>
      <dgm:spPr/>
    </dgm:pt>
    <dgm:pt modelId="{B64F5F96-BFBD-1F40-A5A9-665EE8089893}" type="pres">
      <dgm:prSet presAssocID="{E2B14CE6-16C3-C245-8343-C6F43805A5F4}" presName="rootText" presStyleLbl="node2" presStyleIdx="2" presStyleCnt="3">
        <dgm:presLayoutVars>
          <dgm:chPref val="3"/>
        </dgm:presLayoutVars>
      </dgm:prSet>
      <dgm:spPr/>
    </dgm:pt>
    <dgm:pt modelId="{788EDBE5-68F1-2C4A-A49A-27408E2C7D15}" type="pres">
      <dgm:prSet presAssocID="{E2B14CE6-16C3-C245-8343-C6F43805A5F4}" presName="rootConnector" presStyleLbl="node2" presStyleIdx="2" presStyleCnt="3"/>
      <dgm:spPr/>
    </dgm:pt>
    <dgm:pt modelId="{CE861A80-CC75-9747-A726-7366361AE825}" type="pres">
      <dgm:prSet presAssocID="{E2B14CE6-16C3-C245-8343-C6F43805A5F4}" presName="hierChild4" presStyleCnt="0"/>
      <dgm:spPr/>
    </dgm:pt>
    <dgm:pt modelId="{528DC160-F6C1-3844-84F2-0611571B5720}" type="pres">
      <dgm:prSet presAssocID="{D3AFB5FE-2031-4A40-94C0-FDF4832B63A7}" presName="Name37" presStyleLbl="parChTrans1D3" presStyleIdx="2" presStyleCnt="3"/>
      <dgm:spPr/>
    </dgm:pt>
    <dgm:pt modelId="{A0F43CEA-ACAC-654B-A273-58EB4D249B31}" type="pres">
      <dgm:prSet presAssocID="{3FCFD39A-5B11-1B48-A1EF-EE33C9AE330B}" presName="hierRoot2" presStyleCnt="0">
        <dgm:presLayoutVars>
          <dgm:hierBranch val="init"/>
        </dgm:presLayoutVars>
      </dgm:prSet>
      <dgm:spPr/>
    </dgm:pt>
    <dgm:pt modelId="{AC3ECB44-9B77-9549-84F3-D9C2EE51FE13}" type="pres">
      <dgm:prSet presAssocID="{3FCFD39A-5B11-1B48-A1EF-EE33C9AE330B}" presName="rootComposite" presStyleCnt="0"/>
      <dgm:spPr/>
    </dgm:pt>
    <dgm:pt modelId="{9075AEC7-81D0-E64F-BF81-4FEF365B4AF1}" type="pres">
      <dgm:prSet presAssocID="{3FCFD39A-5B11-1B48-A1EF-EE33C9AE330B}" presName="rootText" presStyleLbl="node3" presStyleIdx="2" presStyleCnt="3">
        <dgm:presLayoutVars>
          <dgm:chPref val="3"/>
        </dgm:presLayoutVars>
      </dgm:prSet>
      <dgm:spPr>
        <a:prstGeom prst="flowChartTerminator">
          <a:avLst/>
        </a:prstGeom>
      </dgm:spPr>
    </dgm:pt>
    <dgm:pt modelId="{E36E0A51-EACF-E046-857D-25676C63DC9E}" type="pres">
      <dgm:prSet presAssocID="{3FCFD39A-5B11-1B48-A1EF-EE33C9AE330B}" presName="rootConnector" presStyleLbl="node3" presStyleIdx="2" presStyleCnt="3"/>
      <dgm:spPr/>
    </dgm:pt>
    <dgm:pt modelId="{6214A80A-9417-4E4A-B372-61FF35658E44}" type="pres">
      <dgm:prSet presAssocID="{3FCFD39A-5B11-1B48-A1EF-EE33C9AE330B}" presName="hierChild4" presStyleCnt="0"/>
      <dgm:spPr/>
    </dgm:pt>
    <dgm:pt modelId="{801D31BC-E5B4-7946-817F-B4304FECA3C5}" type="pres">
      <dgm:prSet presAssocID="{3FCFD39A-5B11-1B48-A1EF-EE33C9AE330B}" presName="hierChild5" presStyleCnt="0"/>
      <dgm:spPr/>
    </dgm:pt>
    <dgm:pt modelId="{279C3548-379A-C14B-BFB7-12604B4E0BB0}" type="pres">
      <dgm:prSet presAssocID="{E2B14CE6-16C3-C245-8343-C6F43805A5F4}" presName="hierChild5" presStyleCnt="0"/>
      <dgm:spPr/>
    </dgm:pt>
    <dgm:pt modelId="{0E115B2A-678B-054F-948A-2EA928773054}" type="pres">
      <dgm:prSet presAssocID="{7B7A32F4-73C1-6C41-9BC2-0BF66BE39AE5}" presName="hierChild3" presStyleCnt="0"/>
      <dgm:spPr/>
    </dgm:pt>
  </dgm:ptLst>
  <dgm:cxnLst>
    <dgm:cxn modelId="{5B4AEF01-6702-624A-A98E-ECDE92F4BBA5}" type="presOf" srcId="{73A83F38-26A9-3E44-9F1A-9E07E111AC78}" destId="{DE30B474-147C-5D49-AD6C-0035E0545458}" srcOrd="0" destOrd="0" presId="urn:microsoft.com/office/officeart/2005/8/layout/orgChart1"/>
    <dgm:cxn modelId="{C3048909-F720-EA43-AE0E-13F8A631D16B}" type="presOf" srcId="{B905AEC6-737A-AF4A-ADB9-B057E7597446}" destId="{0B95E947-50FC-0942-AC13-FB52544E7568}" srcOrd="0" destOrd="0" presId="urn:microsoft.com/office/officeart/2005/8/layout/orgChart1"/>
    <dgm:cxn modelId="{EEC7E90E-748B-0B43-BAF8-445B0BDDEA3D}" type="presOf" srcId="{7B0A3085-23E5-8E48-B890-DC8028ACC0A6}" destId="{FFFE6555-33ED-7F4F-A027-F8C0EDE0B52E}" srcOrd="1" destOrd="0" presId="urn:microsoft.com/office/officeart/2005/8/layout/orgChart1"/>
    <dgm:cxn modelId="{B4AAB012-9BB8-8444-B6DB-82448B7E0752}" srcId="{E2B14CE6-16C3-C245-8343-C6F43805A5F4}" destId="{3FCFD39A-5B11-1B48-A1EF-EE33C9AE330B}" srcOrd="0" destOrd="0" parTransId="{D3AFB5FE-2031-4A40-94C0-FDF4832B63A7}" sibTransId="{DF034CAF-7793-BA49-8C3E-4FAB2A3BC18A}"/>
    <dgm:cxn modelId="{D8CA5816-B3F1-CF41-B258-1BF9BFE8B099}" type="presOf" srcId="{17BC7768-D765-2B41-A5A6-C888DB484290}" destId="{48B1EAFA-5C25-8B4C-8B37-274656F2C400}" srcOrd="0" destOrd="0" presId="urn:microsoft.com/office/officeart/2005/8/layout/orgChart1"/>
    <dgm:cxn modelId="{AA2F2517-DBAA-024C-8EF0-185E299822D1}" type="presOf" srcId="{5B066C3F-8101-DB42-8423-FCE6A255585E}" destId="{474F7E60-9DAE-324E-89C3-C32D351F31A5}" srcOrd="0" destOrd="0" presId="urn:microsoft.com/office/officeart/2005/8/layout/orgChart1"/>
    <dgm:cxn modelId="{DAC86D1A-D533-B840-A92D-743579A69EF7}" srcId="{7B0A3085-23E5-8E48-B890-DC8028ACC0A6}" destId="{3576B5AF-E7EF-1A45-8002-E72DB6C3E38A}" srcOrd="0" destOrd="0" parTransId="{5B066C3F-8101-DB42-8423-FCE6A255585E}" sibTransId="{3EA94FC9-0E8C-E94B-8102-12F9BAFD5C29}"/>
    <dgm:cxn modelId="{C1C41E1D-383D-6D48-97E4-29143201F602}" srcId="{7B7A32F4-73C1-6C41-9BC2-0BF66BE39AE5}" destId="{7B0A3085-23E5-8E48-B890-DC8028ACC0A6}" srcOrd="0" destOrd="0" parTransId="{73A83F38-26A9-3E44-9F1A-9E07E111AC78}" sibTransId="{E94037A0-566A-8943-9EC9-767B9D42BC1C}"/>
    <dgm:cxn modelId="{B1586621-7B05-8B40-9078-6147EA6FBB65}" type="presOf" srcId="{030752B5-5BE2-4A49-AD9C-5C0A752E7DCC}" destId="{B28797B4-9C1D-7C42-BCE4-18E27CDEE6FF}" srcOrd="0" destOrd="0" presId="urn:microsoft.com/office/officeart/2005/8/layout/orgChart1"/>
    <dgm:cxn modelId="{B0187338-8E4A-C54B-AA60-264C285D6ED4}" type="presOf" srcId="{E2B14CE6-16C3-C245-8343-C6F43805A5F4}" destId="{B64F5F96-BFBD-1F40-A5A9-665EE8089893}" srcOrd="0" destOrd="0" presId="urn:microsoft.com/office/officeart/2005/8/layout/orgChart1"/>
    <dgm:cxn modelId="{5F92A23D-9910-574F-871E-ED771FA37C22}" type="presOf" srcId="{3576B5AF-E7EF-1A45-8002-E72DB6C3E38A}" destId="{C701499E-3669-0F4C-B989-64B5EE9CC74B}" srcOrd="1" destOrd="0" presId="urn:microsoft.com/office/officeart/2005/8/layout/orgChart1"/>
    <dgm:cxn modelId="{2AA3883E-93CB-7A40-9FF7-C143F95BA00C}" type="presOf" srcId="{D8AB6FD0-C931-3A47-A6AC-53CAEB9A65CE}" destId="{EDA5CC0A-3D0F-274D-A8C1-95D84F181805}" srcOrd="0" destOrd="0" presId="urn:microsoft.com/office/officeart/2005/8/layout/orgChart1"/>
    <dgm:cxn modelId="{C0AB2D66-5009-FA44-AEFF-BF913CDF9D88}" type="presOf" srcId="{67D76E4C-D646-5345-BD7D-A4BA9D26FD50}" destId="{D07E1F66-57D4-6B4A-958C-3E522B8C1293}" srcOrd="0" destOrd="0" presId="urn:microsoft.com/office/officeart/2005/8/layout/orgChart1"/>
    <dgm:cxn modelId="{F777B76B-6E8E-5146-9761-BC0B1B93F57F}" srcId="{B905AEC6-737A-AF4A-ADB9-B057E7597446}" destId="{67D76E4C-D646-5345-BD7D-A4BA9D26FD50}" srcOrd="0" destOrd="0" parTransId="{D8AB6FD0-C931-3A47-A6AC-53CAEB9A65CE}" sibTransId="{CC9208EF-7268-864F-9338-596E9200CD3A}"/>
    <dgm:cxn modelId="{660CE96B-34AB-7E48-87F2-2082369D2919}" srcId="{7B7A32F4-73C1-6C41-9BC2-0BF66BE39AE5}" destId="{B905AEC6-737A-AF4A-ADB9-B057E7597446}" srcOrd="1" destOrd="0" parTransId="{D40C50E3-415B-F449-B96C-D8A930551EE4}" sibTransId="{8DC0022C-5DDE-9743-ADC7-7AD6327883AA}"/>
    <dgm:cxn modelId="{2687436D-6785-B84A-82E7-D8B36ED7DE0F}" type="presOf" srcId="{B905AEC6-737A-AF4A-ADB9-B057E7597446}" destId="{1E1B2C89-A458-A448-AA96-61D0BA90118A}" srcOrd="1" destOrd="0" presId="urn:microsoft.com/office/officeart/2005/8/layout/orgChart1"/>
    <dgm:cxn modelId="{E6907188-72B3-FE4E-BEF5-0FE07F862503}" type="presOf" srcId="{D3AFB5FE-2031-4A40-94C0-FDF4832B63A7}" destId="{528DC160-F6C1-3844-84F2-0611571B5720}" srcOrd="0" destOrd="0" presId="urn:microsoft.com/office/officeart/2005/8/layout/orgChart1"/>
    <dgm:cxn modelId="{CEB9829F-990A-3045-B522-BC8A5A1D85A3}" type="presOf" srcId="{D40C50E3-415B-F449-B96C-D8A930551EE4}" destId="{C2E6D736-4BEB-974D-9EA7-8737A3D0B9B5}" srcOrd="0" destOrd="0" presId="urn:microsoft.com/office/officeart/2005/8/layout/orgChart1"/>
    <dgm:cxn modelId="{3E8574A0-8D60-A44F-8567-85C30943F82B}" srcId="{7B7A32F4-73C1-6C41-9BC2-0BF66BE39AE5}" destId="{E2B14CE6-16C3-C245-8343-C6F43805A5F4}" srcOrd="2" destOrd="0" parTransId="{17BC7768-D765-2B41-A5A6-C888DB484290}" sibTransId="{55819951-216B-9449-8349-610697C52C76}"/>
    <dgm:cxn modelId="{379945AF-C12C-6744-B433-7E10F4974392}" type="presOf" srcId="{7B7A32F4-73C1-6C41-9BC2-0BF66BE39AE5}" destId="{16EECA16-74D6-4248-A1FE-164F345AF10F}" srcOrd="1" destOrd="0" presId="urn:microsoft.com/office/officeart/2005/8/layout/orgChart1"/>
    <dgm:cxn modelId="{037A8BDA-CCBB-8148-9C89-8DFD60B75B77}" type="presOf" srcId="{E2B14CE6-16C3-C245-8343-C6F43805A5F4}" destId="{788EDBE5-68F1-2C4A-A49A-27408E2C7D15}" srcOrd="1" destOrd="0" presId="urn:microsoft.com/office/officeart/2005/8/layout/orgChart1"/>
    <dgm:cxn modelId="{4CFE55DF-A629-B64C-852C-FA180200C4BB}" srcId="{030752B5-5BE2-4A49-AD9C-5C0A752E7DCC}" destId="{7B7A32F4-73C1-6C41-9BC2-0BF66BE39AE5}" srcOrd="0" destOrd="0" parTransId="{A6D76909-A494-CA40-B341-76096A938C44}" sibTransId="{0E3B6D98-456F-B443-9AA6-55A18E7A78F1}"/>
    <dgm:cxn modelId="{A94644E3-04DD-494A-9C22-2134CE8663BB}" type="presOf" srcId="{3576B5AF-E7EF-1A45-8002-E72DB6C3E38A}" destId="{9C7F158A-C0E8-424A-BC94-7A47F7C849BF}" srcOrd="0" destOrd="0" presId="urn:microsoft.com/office/officeart/2005/8/layout/orgChart1"/>
    <dgm:cxn modelId="{466AB8ED-9205-844C-BE20-99626BC6562C}" type="presOf" srcId="{3FCFD39A-5B11-1B48-A1EF-EE33C9AE330B}" destId="{9075AEC7-81D0-E64F-BF81-4FEF365B4AF1}" srcOrd="0" destOrd="0" presId="urn:microsoft.com/office/officeart/2005/8/layout/orgChart1"/>
    <dgm:cxn modelId="{15CA44F6-3345-5344-BB11-86C20DBCA92D}" type="presOf" srcId="{3FCFD39A-5B11-1B48-A1EF-EE33C9AE330B}" destId="{E36E0A51-EACF-E046-857D-25676C63DC9E}" srcOrd="1" destOrd="0" presId="urn:microsoft.com/office/officeart/2005/8/layout/orgChart1"/>
    <dgm:cxn modelId="{06140EF7-AA07-8D4F-BB8C-9884F70CC51D}" type="presOf" srcId="{67D76E4C-D646-5345-BD7D-A4BA9D26FD50}" destId="{ADBE3707-87BB-2744-9E8C-2CD795653A9F}" srcOrd="1" destOrd="0" presId="urn:microsoft.com/office/officeart/2005/8/layout/orgChart1"/>
    <dgm:cxn modelId="{B083A9F9-45B9-F34C-921C-C7A44EC03F90}" type="presOf" srcId="{7B7A32F4-73C1-6C41-9BC2-0BF66BE39AE5}" destId="{FE9F743D-1B78-B34E-98A0-FBFBF89AC83B}" srcOrd="0" destOrd="0" presId="urn:microsoft.com/office/officeart/2005/8/layout/orgChart1"/>
    <dgm:cxn modelId="{719C7FFB-4BA6-0D44-88CA-194D0E1100BE}" type="presOf" srcId="{7B0A3085-23E5-8E48-B890-DC8028ACC0A6}" destId="{097C780B-5020-2443-BAA9-8C285F2AD04B}" srcOrd="0" destOrd="0" presId="urn:microsoft.com/office/officeart/2005/8/layout/orgChart1"/>
    <dgm:cxn modelId="{D6D2E10D-A278-8746-91DD-793F0760631C}" type="presParOf" srcId="{B28797B4-9C1D-7C42-BCE4-18E27CDEE6FF}" destId="{45A34C53-AC46-AB4B-B7EF-32E205B94920}" srcOrd="0" destOrd="0" presId="urn:microsoft.com/office/officeart/2005/8/layout/orgChart1"/>
    <dgm:cxn modelId="{9449521A-2499-FB42-8294-1901BF6B5486}" type="presParOf" srcId="{45A34C53-AC46-AB4B-B7EF-32E205B94920}" destId="{594E9E3A-53EC-F14A-BEA9-8CC7D00469F3}" srcOrd="0" destOrd="0" presId="urn:microsoft.com/office/officeart/2005/8/layout/orgChart1"/>
    <dgm:cxn modelId="{B18137D0-719A-D044-B24C-429235539F5D}" type="presParOf" srcId="{594E9E3A-53EC-F14A-BEA9-8CC7D00469F3}" destId="{FE9F743D-1B78-B34E-98A0-FBFBF89AC83B}" srcOrd="0" destOrd="0" presId="urn:microsoft.com/office/officeart/2005/8/layout/orgChart1"/>
    <dgm:cxn modelId="{04F28495-9F6F-8144-B436-FE67674FE077}" type="presParOf" srcId="{594E9E3A-53EC-F14A-BEA9-8CC7D00469F3}" destId="{16EECA16-74D6-4248-A1FE-164F345AF10F}" srcOrd="1" destOrd="0" presId="urn:microsoft.com/office/officeart/2005/8/layout/orgChart1"/>
    <dgm:cxn modelId="{14F3B163-19B0-4B48-AD77-B03E1D1A0D1C}" type="presParOf" srcId="{45A34C53-AC46-AB4B-B7EF-32E205B94920}" destId="{1B6D3478-A636-2D45-8E31-EA5DBBBE9BB8}" srcOrd="1" destOrd="0" presId="urn:microsoft.com/office/officeart/2005/8/layout/orgChart1"/>
    <dgm:cxn modelId="{EF372C61-5E37-5947-8392-C8E5BF981EFD}" type="presParOf" srcId="{1B6D3478-A636-2D45-8E31-EA5DBBBE9BB8}" destId="{DE30B474-147C-5D49-AD6C-0035E0545458}" srcOrd="0" destOrd="0" presId="urn:microsoft.com/office/officeart/2005/8/layout/orgChart1"/>
    <dgm:cxn modelId="{B8A82CE4-2220-1F4B-802F-4B8D6938BE60}" type="presParOf" srcId="{1B6D3478-A636-2D45-8E31-EA5DBBBE9BB8}" destId="{5F1ACDA4-277C-244B-A5D4-C9995F12203F}" srcOrd="1" destOrd="0" presId="urn:microsoft.com/office/officeart/2005/8/layout/orgChart1"/>
    <dgm:cxn modelId="{D086AEDF-E56C-A54C-8EA4-FD8D1ED7BC47}" type="presParOf" srcId="{5F1ACDA4-277C-244B-A5D4-C9995F12203F}" destId="{40F8B34D-00E7-4D49-B036-18A44696CC0C}" srcOrd="0" destOrd="0" presId="urn:microsoft.com/office/officeart/2005/8/layout/orgChart1"/>
    <dgm:cxn modelId="{3FDB8F2E-F71C-3F4E-A925-1E058DC2AF0D}" type="presParOf" srcId="{40F8B34D-00E7-4D49-B036-18A44696CC0C}" destId="{097C780B-5020-2443-BAA9-8C285F2AD04B}" srcOrd="0" destOrd="0" presId="urn:microsoft.com/office/officeart/2005/8/layout/orgChart1"/>
    <dgm:cxn modelId="{D51DC7D6-9103-1E40-AFDC-BE95453F006D}" type="presParOf" srcId="{40F8B34D-00E7-4D49-B036-18A44696CC0C}" destId="{FFFE6555-33ED-7F4F-A027-F8C0EDE0B52E}" srcOrd="1" destOrd="0" presId="urn:microsoft.com/office/officeart/2005/8/layout/orgChart1"/>
    <dgm:cxn modelId="{EECB9E23-CAF4-1441-893D-EA654728DEE5}" type="presParOf" srcId="{5F1ACDA4-277C-244B-A5D4-C9995F12203F}" destId="{B957E021-1D7D-274B-A932-35EFEF1C3709}" srcOrd="1" destOrd="0" presId="urn:microsoft.com/office/officeart/2005/8/layout/orgChart1"/>
    <dgm:cxn modelId="{08BE95C5-B127-2A43-86C7-ACA2E2271F64}" type="presParOf" srcId="{B957E021-1D7D-274B-A932-35EFEF1C3709}" destId="{474F7E60-9DAE-324E-89C3-C32D351F31A5}" srcOrd="0" destOrd="0" presId="urn:microsoft.com/office/officeart/2005/8/layout/orgChart1"/>
    <dgm:cxn modelId="{B70959CF-701D-4742-9B27-272A8E866817}" type="presParOf" srcId="{B957E021-1D7D-274B-A932-35EFEF1C3709}" destId="{B1FCDB2C-6259-A241-979C-94B5FA1F1E0A}" srcOrd="1" destOrd="0" presId="urn:microsoft.com/office/officeart/2005/8/layout/orgChart1"/>
    <dgm:cxn modelId="{F5089D89-C9C0-4841-83C1-E13A7817E00D}" type="presParOf" srcId="{B1FCDB2C-6259-A241-979C-94B5FA1F1E0A}" destId="{BED072A8-B612-DA42-9A52-90CC1AC46E77}" srcOrd="0" destOrd="0" presId="urn:microsoft.com/office/officeart/2005/8/layout/orgChart1"/>
    <dgm:cxn modelId="{83C82298-E96A-5D45-9E77-5546C61F71B8}" type="presParOf" srcId="{BED072A8-B612-DA42-9A52-90CC1AC46E77}" destId="{9C7F158A-C0E8-424A-BC94-7A47F7C849BF}" srcOrd="0" destOrd="0" presId="urn:microsoft.com/office/officeart/2005/8/layout/orgChart1"/>
    <dgm:cxn modelId="{0B7E2520-7340-2442-91D6-A47F72959620}" type="presParOf" srcId="{BED072A8-B612-DA42-9A52-90CC1AC46E77}" destId="{C701499E-3669-0F4C-B989-64B5EE9CC74B}" srcOrd="1" destOrd="0" presId="urn:microsoft.com/office/officeart/2005/8/layout/orgChart1"/>
    <dgm:cxn modelId="{22F381D8-7F0B-834C-BE50-45BC321DFC58}" type="presParOf" srcId="{B1FCDB2C-6259-A241-979C-94B5FA1F1E0A}" destId="{54F56C76-A604-4248-A540-2B09511BEB8A}" srcOrd="1" destOrd="0" presId="urn:microsoft.com/office/officeart/2005/8/layout/orgChart1"/>
    <dgm:cxn modelId="{E8688256-E7A8-C24A-9A48-D77A3A5C5FAC}" type="presParOf" srcId="{B1FCDB2C-6259-A241-979C-94B5FA1F1E0A}" destId="{EB4B181E-926A-2648-B16C-2BFBC248762C}" srcOrd="2" destOrd="0" presId="urn:microsoft.com/office/officeart/2005/8/layout/orgChart1"/>
    <dgm:cxn modelId="{3A3056AA-C29F-8040-8B4B-94C36ADD4A1D}" type="presParOf" srcId="{5F1ACDA4-277C-244B-A5D4-C9995F12203F}" destId="{8ABFA4B5-78D5-974D-86F1-BAF302852797}" srcOrd="2" destOrd="0" presId="urn:microsoft.com/office/officeart/2005/8/layout/orgChart1"/>
    <dgm:cxn modelId="{4BAB4AF6-FB1D-8E47-BE92-9AF83D718AFD}" type="presParOf" srcId="{1B6D3478-A636-2D45-8E31-EA5DBBBE9BB8}" destId="{C2E6D736-4BEB-974D-9EA7-8737A3D0B9B5}" srcOrd="2" destOrd="0" presId="urn:microsoft.com/office/officeart/2005/8/layout/orgChart1"/>
    <dgm:cxn modelId="{FB5AC27F-9B51-4846-AC3D-055B42C0F5CF}" type="presParOf" srcId="{1B6D3478-A636-2D45-8E31-EA5DBBBE9BB8}" destId="{0E746B2F-B494-504C-8CB6-3FF7A6F47BAF}" srcOrd="3" destOrd="0" presId="urn:microsoft.com/office/officeart/2005/8/layout/orgChart1"/>
    <dgm:cxn modelId="{4FCF9AA2-BF5B-784F-858B-33EFA0F911F5}" type="presParOf" srcId="{0E746B2F-B494-504C-8CB6-3FF7A6F47BAF}" destId="{B5C5E091-605C-4D43-960B-4CD676BED581}" srcOrd="0" destOrd="0" presId="urn:microsoft.com/office/officeart/2005/8/layout/orgChart1"/>
    <dgm:cxn modelId="{71B817D3-A546-C248-8D93-37CCDE0D2048}" type="presParOf" srcId="{B5C5E091-605C-4D43-960B-4CD676BED581}" destId="{0B95E947-50FC-0942-AC13-FB52544E7568}" srcOrd="0" destOrd="0" presId="urn:microsoft.com/office/officeart/2005/8/layout/orgChart1"/>
    <dgm:cxn modelId="{DAB4A46E-E2C1-8147-A9C3-4E5758D8F89B}" type="presParOf" srcId="{B5C5E091-605C-4D43-960B-4CD676BED581}" destId="{1E1B2C89-A458-A448-AA96-61D0BA90118A}" srcOrd="1" destOrd="0" presId="urn:microsoft.com/office/officeart/2005/8/layout/orgChart1"/>
    <dgm:cxn modelId="{7BD79A9C-42E7-7442-A16F-45A8F86C0002}" type="presParOf" srcId="{0E746B2F-B494-504C-8CB6-3FF7A6F47BAF}" destId="{C7099399-B857-6A48-AC91-FF41623701F4}" srcOrd="1" destOrd="0" presId="urn:microsoft.com/office/officeart/2005/8/layout/orgChart1"/>
    <dgm:cxn modelId="{74A9F751-F659-6743-B18E-E1E76A492F48}" type="presParOf" srcId="{C7099399-B857-6A48-AC91-FF41623701F4}" destId="{EDA5CC0A-3D0F-274D-A8C1-95D84F181805}" srcOrd="0" destOrd="0" presId="urn:microsoft.com/office/officeart/2005/8/layout/orgChart1"/>
    <dgm:cxn modelId="{B7181503-E827-3F48-8CE0-753A18E3C80F}" type="presParOf" srcId="{C7099399-B857-6A48-AC91-FF41623701F4}" destId="{CE6331B3-E763-914D-9BC2-028A563535EB}" srcOrd="1" destOrd="0" presId="urn:microsoft.com/office/officeart/2005/8/layout/orgChart1"/>
    <dgm:cxn modelId="{54CCD3D2-27A7-2541-91E8-9C65F8FA5CF2}" type="presParOf" srcId="{CE6331B3-E763-914D-9BC2-028A563535EB}" destId="{C3EC95EF-121D-E84F-A423-E982611CDCCB}" srcOrd="0" destOrd="0" presId="urn:microsoft.com/office/officeart/2005/8/layout/orgChart1"/>
    <dgm:cxn modelId="{634C53AD-B178-8648-8D56-EC73C87950B5}" type="presParOf" srcId="{C3EC95EF-121D-E84F-A423-E982611CDCCB}" destId="{D07E1F66-57D4-6B4A-958C-3E522B8C1293}" srcOrd="0" destOrd="0" presId="urn:microsoft.com/office/officeart/2005/8/layout/orgChart1"/>
    <dgm:cxn modelId="{A2EB1695-9DEF-2B40-9D1D-D6742185C555}" type="presParOf" srcId="{C3EC95EF-121D-E84F-A423-E982611CDCCB}" destId="{ADBE3707-87BB-2744-9E8C-2CD795653A9F}" srcOrd="1" destOrd="0" presId="urn:microsoft.com/office/officeart/2005/8/layout/orgChart1"/>
    <dgm:cxn modelId="{213FA7C8-85FE-A749-AC9D-9F427B03BA60}" type="presParOf" srcId="{CE6331B3-E763-914D-9BC2-028A563535EB}" destId="{BA55B715-7FAB-B140-AD3D-16042CC7C339}" srcOrd="1" destOrd="0" presId="urn:microsoft.com/office/officeart/2005/8/layout/orgChart1"/>
    <dgm:cxn modelId="{6B79A16A-F9C7-0847-861B-59652718C8CF}" type="presParOf" srcId="{CE6331B3-E763-914D-9BC2-028A563535EB}" destId="{E31093BE-169C-EB41-BE40-E92FF411B28E}" srcOrd="2" destOrd="0" presId="urn:microsoft.com/office/officeart/2005/8/layout/orgChart1"/>
    <dgm:cxn modelId="{C10E740E-73E2-0241-910B-DC047E0336B8}" type="presParOf" srcId="{0E746B2F-B494-504C-8CB6-3FF7A6F47BAF}" destId="{954E316B-5084-C84E-8614-47DE46DCA577}" srcOrd="2" destOrd="0" presId="urn:microsoft.com/office/officeart/2005/8/layout/orgChart1"/>
    <dgm:cxn modelId="{AF6B7C63-59E1-994B-B851-444E6C13895A}" type="presParOf" srcId="{1B6D3478-A636-2D45-8E31-EA5DBBBE9BB8}" destId="{48B1EAFA-5C25-8B4C-8B37-274656F2C400}" srcOrd="4" destOrd="0" presId="urn:microsoft.com/office/officeart/2005/8/layout/orgChart1"/>
    <dgm:cxn modelId="{A084B13B-E8C9-E543-882F-7D57CECCBADD}" type="presParOf" srcId="{1B6D3478-A636-2D45-8E31-EA5DBBBE9BB8}" destId="{1505F53B-3C1B-0E48-A370-6688302EFAA5}" srcOrd="5" destOrd="0" presId="urn:microsoft.com/office/officeart/2005/8/layout/orgChart1"/>
    <dgm:cxn modelId="{CF62A835-F51F-BA47-A041-D598A404697B}" type="presParOf" srcId="{1505F53B-3C1B-0E48-A370-6688302EFAA5}" destId="{17DD1F39-EFB6-BF48-A340-FB614F0AB820}" srcOrd="0" destOrd="0" presId="urn:microsoft.com/office/officeart/2005/8/layout/orgChart1"/>
    <dgm:cxn modelId="{5AEA7CD4-F341-BD40-B220-79F596C76293}" type="presParOf" srcId="{17DD1F39-EFB6-BF48-A340-FB614F0AB820}" destId="{B64F5F96-BFBD-1F40-A5A9-665EE8089893}" srcOrd="0" destOrd="0" presId="urn:microsoft.com/office/officeart/2005/8/layout/orgChart1"/>
    <dgm:cxn modelId="{EF63AA51-A6E2-0F42-B5A1-51AE4E85EE24}" type="presParOf" srcId="{17DD1F39-EFB6-BF48-A340-FB614F0AB820}" destId="{788EDBE5-68F1-2C4A-A49A-27408E2C7D15}" srcOrd="1" destOrd="0" presId="urn:microsoft.com/office/officeart/2005/8/layout/orgChart1"/>
    <dgm:cxn modelId="{354FB87B-6D48-7844-A752-F8E79282870D}" type="presParOf" srcId="{1505F53B-3C1B-0E48-A370-6688302EFAA5}" destId="{CE861A80-CC75-9747-A726-7366361AE825}" srcOrd="1" destOrd="0" presId="urn:microsoft.com/office/officeart/2005/8/layout/orgChart1"/>
    <dgm:cxn modelId="{CBE4C227-F8C8-CD44-8029-38D7C620BD43}" type="presParOf" srcId="{CE861A80-CC75-9747-A726-7366361AE825}" destId="{528DC160-F6C1-3844-84F2-0611571B5720}" srcOrd="0" destOrd="0" presId="urn:microsoft.com/office/officeart/2005/8/layout/orgChart1"/>
    <dgm:cxn modelId="{F594B66E-1EF9-E941-9C55-2F85199EAE9A}" type="presParOf" srcId="{CE861A80-CC75-9747-A726-7366361AE825}" destId="{A0F43CEA-ACAC-654B-A273-58EB4D249B31}" srcOrd="1" destOrd="0" presId="urn:microsoft.com/office/officeart/2005/8/layout/orgChart1"/>
    <dgm:cxn modelId="{2A0845AF-EA25-874D-9392-ED82921A6CC8}" type="presParOf" srcId="{A0F43CEA-ACAC-654B-A273-58EB4D249B31}" destId="{AC3ECB44-9B77-9549-84F3-D9C2EE51FE13}" srcOrd="0" destOrd="0" presId="urn:microsoft.com/office/officeart/2005/8/layout/orgChart1"/>
    <dgm:cxn modelId="{B85D8BEE-2EA9-BC4B-8B8A-CE6E78E80310}" type="presParOf" srcId="{AC3ECB44-9B77-9549-84F3-D9C2EE51FE13}" destId="{9075AEC7-81D0-E64F-BF81-4FEF365B4AF1}" srcOrd="0" destOrd="0" presId="urn:microsoft.com/office/officeart/2005/8/layout/orgChart1"/>
    <dgm:cxn modelId="{FCF9473F-6B5E-1549-A21A-830D556D4A37}" type="presParOf" srcId="{AC3ECB44-9B77-9549-84F3-D9C2EE51FE13}" destId="{E36E0A51-EACF-E046-857D-25676C63DC9E}" srcOrd="1" destOrd="0" presId="urn:microsoft.com/office/officeart/2005/8/layout/orgChart1"/>
    <dgm:cxn modelId="{12D258E1-E147-F841-B6D3-C277B1895ADC}" type="presParOf" srcId="{A0F43CEA-ACAC-654B-A273-58EB4D249B31}" destId="{6214A80A-9417-4E4A-B372-61FF35658E44}" srcOrd="1" destOrd="0" presId="urn:microsoft.com/office/officeart/2005/8/layout/orgChart1"/>
    <dgm:cxn modelId="{1F3D9EEC-EA13-814E-8C6C-3C97B27A5679}" type="presParOf" srcId="{A0F43CEA-ACAC-654B-A273-58EB4D249B31}" destId="{801D31BC-E5B4-7946-817F-B4304FECA3C5}" srcOrd="2" destOrd="0" presId="urn:microsoft.com/office/officeart/2005/8/layout/orgChart1"/>
    <dgm:cxn modelId="{6CEC515B-E7D4-2C42-896F-F8DCEA8DD6B6}" type="presParOf" srcId="{1505F53B-3C1B-0E48-A370-6688302EFAA5}" destId="{279C3548-379A-C14B-BFB7-12604B4E0BB0}" srcOrd="2" destOrd="0" presId="urn:microsoft.com/office/officeart/2005/8/layout/orgChart1"/>
    <dgm:cxn modelId="{4A05C0CE-A934-F740-814B-514F83D53FA7}" type="presParOf" srcId="{45A34C53-AC46-AB4B-B7EF-32E205B94920}" destId="{0E115B2A-678B-054F-948A-2EA92877305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8DC160-F6C1-3844-84F2-0611571B5720}">
      <dsp:nvSpPr>
        <dsp:cNvPr id="0" name=""/>
        <dsp:cNvSpPr/>
      </dsp:nvSpPr>
      <dsp:spPr>
        <a:xfrm>
          <a:off x="6683809" y="2858535"/>
          <a:ext cx="354327" cy="10866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6605"/>
              </a:lnTo>
              <a:lnTo>
                <a:pt x="354327" y="108660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B1EAFA-5C25-8B4C-8B37-274656F2C400}">
      <dsp:nvSpPr>
        <dsp:cNvPr id="0" name=""/>
        <dsp:cNvSpPr/>
      </dsp:nvSpPr>
      <dsp:spPr>
        <a:xfrm>
          <a:off x="4770439" y="1181383"/>
          <a:ext cx="2858244" cy="4960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8029"/>
              </a:lnTo>
              <a:lnTo>
                <a:pt x="2858244" y="248029"/>
              </a:lnTo>
              <a:lnTo>
                <a:pt x="2858244" y="496058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A5CC0A-3D0F-274D-A8C1-95D84F181805}">
      <dsp:nvSpPr>
        <dsp:cNvPr id="0" name=""/>
        <dsp:cNvSpPr/>
      </dsp:nvSpPr>
      <dsp:spPr>
        <a:xfrm>
          <a:off x="3825565" y="2858535"/>
          <a:ext cx="354327" cy="10866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6605"/>
              </a:lnTo>
              <a:lnTo>
                <a:pt x="354327" y="108660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E6D736-4BEB-974D-9EA7-8737A3D0B9B5}">
      <dsp:nvSpPr>
        <dsp:cNvPr id="0" name=""/>
        <dsp:cNvSpPr/>
      </dsp:nvSpPr>
      <dsp:spPr>
        <a:xfrm>
          <a:off x="4724719" y="1181383"/>
          <a:ext cx="91440" cy="4960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96058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4F7E60-9DAE-324E-89C3-C32D351F31A5}">
      <dsp:nvSpPr>
        <dsp:cNvPr id="0" name=""/>
        <dsp:cNvSpPr/>
      </dsp:nvSpPr>
      <dsp:spPr>
        <a:xfrm>
          <a:off x="967321" y="2858535"/>
          <a:ext cx="354327" cy="10866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6605"/>
              </a:lnTo>
              <a:lnTo>
                <a:pt x="354327" y="108660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30B474-147C-5D49-AD6C-0035E0545458}">
      <dsp:nvSpPr>
        <dsp:cNvPr id="0" name=""/>
        <dsp:cNvSpPr/>
      </dsp:nvSpPr>
      <dsp:spPr>
        <a:xfrm>
          <a:off x="1912195" y="1181383"/>
          <a:ext cx="2858244" cy="496058"/>
        </a:xfrm>
        <a:custGeom>
          <a:avLst/>
          <a:gdLst/>
          <a:ahLst/>
          <a:cxnLst/>
          <a:rect l="0" t="0" r="0" b="0"/>
          <a:pathLst>
            <a:path>
              <a:moveTo>
                <a:pt x="2858244" y="0"/>
              </a:moveTo>
              <a:lnTo>
                <a:pt x="2858244" y="248029"/>
              </a:lnTo>
              <a:lnTo>
                <a:pt x="0" y="248029"/>
              </a:lnTo>
              <a:lnTo>
                <a:pt x="0" y="496058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9F743D-1B78-B34E-98A0-FBFBF89AC83B}">
      <dsp:nvSpPr>
        <dsp:cNvPr id="0" name=""/>
        <dsp:cNvSpPr/>
      </dsp:nvSpPr>
      <dsp:spPr>
        <a:xfrm>
          <a:off x="3589346" y="291"/>
          <a:ext cx="2362185" cy="1181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controller</a:t>
          </a:r>
          <a:endParaRPr lang="zh-TW" altLang="en-US" sz="2400" kern="1200" dirty="0"/>
        </a:p>
      </dsp:txBody>
      <dsp:txXfrm>
        <a:off x="3589346" y="291"/>
        <a:ext cx="2362185" cy="1181092"/>
      </dsp:txXfrm>
    </dsp:sp>
    <dsp:sp modelId="{097C780B-5020-2443-BAA9-8C285F2AD04B}">
      <dsp:nvSpPr>
        <dsp:cNvPr id="0" name=""/>
        <dsp:cNvSpPr/>
      </dsp:nvSpPr>
      <dsp:spPr>
        <a:xfrm>
          <a:off x="731102" y="1677442"/>
          <a:ext cx="2362185" cy="1181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scene</a:t>
          </a:r>
          <a:endParaRPr lang="zh-TW" altLang="en-US" sz="2400" kern="1200" dirty="0"/>
        </a:p>
      </dsp:txBody>
      <dsp:txXfrm>
        <a:off x="731102" y="1677442"/>
        <a:ext cx="2362185" cy="1181092"/>
      </dsp:txXfrm>
    </dsp:sp>
    <dsp:sp modelId="{9C7F158A-C0E8-424A-BC94-7A47F7C849BF}">
      <dsp:nvSpPr>
        <dsp:cNvPr id="0" name=""/>
        <dsp:cNvSpPr/>
      </dsp:nvSpPr>
      <dsp:spPr>
        <a:xfrm>
          <a:off x="1321648" y="3354594"/>
          <a:ext cx="2362185" cy="1181092"/>
        </a:xfrm>
        <a:prstGeom prst="flowChartTerminator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1 trigger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2 action</a:t>
          </a:r>
          <a:endParaRPr lang="zh-TW" altLang="en-US" sz="2400" kern="1200" dirty="0"/>
        </a:p>
      </dsp:txBody>
      <dsp:txXfrm>
        <a:off x="1432977" y="3527547"/>
        <a:ext cx="2139527" cy="835186"/>
      </dsp:txXfrm>
    </dsp:sp>
    <dsp:sp modelId="{0B95E947-50FC-0942-AC13-FB52544E7568}">
      <dsp:nvSpPr>
        <dsp:cNvPr id="0" name=""/>
        <dsp:cNvSpPr/>
      </dsp:nvSpPr>
      <dsp:spPr>
        <a:xfrm>
          <a:off x="3589346" y="1677442"/>
          <a:ext cx="2362185" cy="1181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scene</a:t>
          </a:r>
          <a:endParaRPr lang="zh-TW" altLang="en-US" sz="2400" kern="1200" dirty="0"/>
        </a:p>
      </dsp:txBody>
      <dsp:txXfrm>
        <a:off x="3589346" y="1677442"/>
        <a:ext cx="2362185" cy="1181092"/>
      </dsp:txXfrm>
    </dsp:sp>
    <dsp:sp modelId="{D07E1F66-57D4-6B4A-958C-3E522B8C1293}">
      <dsp:nvSpPr>
        <dsp:cNvPr id="0" name=""/>
        <dsp:cNvSpPr/>
      </dsp:nvSpPr>
      <dsp:spPr>
        <a:xfrm>
          <a:off x="4179893" y="3354594"/>
          <a:ext cx="2362185" cy="1181092"/>
        </a:xfrm>
        <a:prstGeom prst="flowChartTerminator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1 trigger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2 action</a:t>
          </a:r>
          <a:endParaRPr lang="zh-TW" altLang="en-US" sz="2400" kern="1200" dirty="0"/>
        </a:p>
      </dsp:txBody>
      <dsp:txXfrm>
        <a:off x="4291222" y="3527547"/>
        <a:ext cx="2139527" cy="835186"/>
      </dsp:txXfrm>
    </dsp:sp>
    <dsp:sp modelId="{B64F5F96-BFBD-1F40-A5A9-665EE8089893}">
      <dsp:nvSpPr>
        <dsp:cNvPr id="0" name=""/>
        <dsp:cNvSpPr/>
      </dsp:nvSpPr>
      <dsp:spPr>
        <a:xfrm>
          <a:off x="6447590" y="1677442"/>
          <a:ext cx="2362185" cy="118109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scene</a:t>
          </a:r>
          <a:endParaRPr lang="zh-TW" altLang="en-US" sz="2400" kern="1200" dirty="0"/>
        </a:p>
      </dsp:txBody>
      <dsp:txXfrm>
        <a:off x="6447590" y="1677442"/>
        <a:ext cx="2362185" cy="1181092"/>
      </dsp:txXfrm>
    </dsp:sp>
    <dsp:sp modelId="{9075AEC7-81D0-E64F-BF81-4FEF365B4AF1}">
      <dsp:nvSpPr>
        <dsp:cNvPr id="0" name=""/>
        <dsp:cNvSpPr/>
      </dsp:nvSpPr>
      <dsp:spPr>
        <a:xfrm>
          <a:off x="7038137" y="3354594"/>
          <a:ext cx="2362185" cy="1181092"/>
        </a:xfrm>
        <a:prstGeom prst="flowChartTerminator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1 trigger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400" kern="1200" dirty="0"/>
            <a:t>2 action</a:t>
          </a:r>
          <a:endParaRPr lang="zh-TW" altLang="en-US" sz="2400" kern="1200" dirty="0"/>
        </a:p>
      </dsp:txBody>
      <dsp:txXfrm>
        <a:off x="7149466" y="3527547"/>
        <a:ext cx="2139527" cy="8351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tiff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4.xml"/><Relationship Id="rId5" Type="http://schemas.openxmlformats.org/officeDocument/2006/relationships/hyperlink" Target="http://scrollmagic.io/examples/index.html" TargetMode="Externa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hyperlink" Target="https://greensock.com/st-demo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tiff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E29D99-8804-7745-B39B-B2D3671A0E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parallax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EECB6C5-8469-CE49-B549-49B3AAE14A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滾動視差開發工具</a:t>
            </a:r>
          </a:p>
        </p:txBody>
      </p:sp>
    </p:spTree>
    <p:extLst>
      <p:ext uri="{BB962C8B-B14F-4D97-AF65-F5344CB8AC3E}">
        <p14:creationId xmlns:p14="http://schemas.microsoft.com/office/powerpoint/2010/main" val="2644364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DC895F7-4E59-40FB-87DD-ACE47F94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ns in a map">
            <a:extLst>
              <a:ext uri="{FF2B5EF4-FFF2-40B4-BE49-F238E27FC236}">
                <a16:creationId xmlns:a16="http://schemas.microsoft.com/office/drawing/2014/main" id="{BCBFF809-385B-33D9-9355-0297625380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</a:blip>
          <a:srcRect t="9699" b="603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A4C720E-710D-44F8-A8D7-2BAA61E18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21FD665-0127-3644-AE0E-61B877D09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072" y="266935"/>
            <a:ext cx="9919856" cy="18444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kumimoji="1" lang="en-US" altLang="zh-TW" sz="4800" cap="all" dirty="0" err="1"/>
              <a:t>ScrollMagic</a:t>
            </a:r>
            <a:r>
              <a:rPr kumimoji="1" lang="en-US" altLang="zh-TW" sz="4800" cap="all" dirty="0"/>
              <a:t> Examples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CAE929F-D127-8243-A879-CFB8B0B205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939586" y="1458613"/>
            <a:ext cx="7197726" cy="4358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/>
            <a:r>
              <a:rPr kumimoji="1" lang="en-US" altLang="zh-TW" sz="1800" cap="all" dirty="0">
                <a:hlinkClick r:id="rId5"/>
              </a:rPr>
              <a:t>http://</a:t>
            </a:r>
            <a:r>
              <a:rPr kumimoji="1" lang="en-US" altLang="zh-TW" sz="1800" cap="all" dirty="0" err="1">
                <a:hlinkClick r:id="rId5"/>
              </a:rPr>
              <a:t>scrollmagic.io</a:t>
            </a:r>
            <a:r>
              <a:rPr kumimoji="1" lang="en-US" altLang="zh-TW" sz="1800" cap="all" dirty="0">
                <a:hlinkClick r:id="rId5"/>
              </a:rPr>
              <a:t>/examples/</a:t>
            </a:r>
            <a:r>
              <a:rPr kumimoji="1" lang="en-US" altLang="zh-TW" sz="1800" cap="all" dirty="0" err="1">
                <a:hlinkClick r:id="rId5"/>
              </a:rPr>
              <a:t>index.html</a:t>
            </a:r>
            <a:endParaRPr kumimoji="1" lang="en-US" altLang="zh-TW" sz="1800" cap="all" dirty="0"/>
          </a:p>
        </p:txBody>
      </p:sp>
    </p:spTree>
    <p:extLst>
      <p:ext uri="{BB962C8B-B14F-4D97-AF65-F5344CB8AC3E}">
        <p14:creationId xmlns:p14="http://schemas.microsoft.com/office/powerpoint/2010/main" val="4026237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1E81AF1E-7982-8745-A22A-F12BCA726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366" y="322729"/>
            <a:ext cx="10131425" cy="1456267"/>
          </a:xfrm>
        </p:spPr>
        <p:txBody>
          <a:bodyPr/>
          <a:lstStyle/>
          <a:p>
            <a:r>
              <a:rPr lang="en-US" altLang="zh-TW" dirty="0"/>
              <a:t>Exercise</a:t>
            </a:r>
            <a:endParaRPr lang="zh-TW" altLang="en-US" dirty="0"/>
          </a:p>
        </p:txBody>
      </p:sp>
      <p:pic>
        <p:nvPicPr>
          <p:cNvPr id="7" name="圖片 6" descr="一張含有 文字, 雪, 室外, 冰 的圖片&#10;&#10;自動產生的描述">
            <a:extLst>
              <a:ext uri="{FF2B5EF4-FFF2-40B4-BE49-F238E27FC236}">
                <a16:creationId xmlns:a16="http://schemas.microsoft.com/office/drawing/2014/main" id="{2F471C7D-EB2D-044B-9E6D-871C5642A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341" y="705640"/>
            <a:ext cx="8620787" cy="582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80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12F25E-7824-2D40-A80E-5385287E3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Scroll trigger </a:t>
            </a:r>
            <a:br>
              <a:rPr kumimoji="1" lang="en-US" altLang="zh-TW" dirty="0"/>
            </a:b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由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Green sock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開發的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parallax Plugin 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工具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C759411-9CD7-D446-A5F7-2C480EEC4785}"/>
              </a:ext>
            </a:extLst>
          </p:cNvPr>
          <p:cNvSpPr txBox="1"/>
          <p:nvPr/>
        </p:nvSpPr>
        <p:spPr>
          <a:xfrm>
            <a:off x="1222095" y="2460144"/>
            <a:ext cx="9305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400" dirty="0" err="1"/>
              <a:t>Gsap</a:t>
            </a:r>
            <a:r>
              <a:rPr kumimoji="1" lang="en-US" altLang="zh-TW" sz="2400" dirty="0"/>
              <a:t> </a:t>
            </a:r>
            <a:r>
              <a:rPr kumimoji="1" lang="zh-TW" altLang="en-US" sz="2400" dirty="0"/>
              <a:t>動畫為主，</a:t>
            </a:r>
            <a:r>
              <a:rPr kumimoji="1" lang="en-US" altLang="zh-TW" sz="2400" dirty="0"/>
              <a:t>stroll trigger </a:t>
            </a:r>
            <a:r>
              <a:rPr kumimoji="1" lang="zh-TW" altLang="en-US" sz="2400" dirty="0"/>
              <a:t>為動畫觸發 </a:t>
            </a:r>
            <a:r>
              <a:rPr kumimoji="1" lang="en-US" altLang="zh-TW" sz="2400" dirty="0"/>
              <a:t>(trigger) </a:t>
            </a:r>
            <a:r>
              <a:rPr kumimoji="1" lang="zh-TW" altLang="en-US" sz="2400" dirty="0"/>
              <a:t>的控制外掛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58035B-71A6-8643-9EFA-F63B26D47686}"/>
              </a:ext>
            </a:extLst>
          </p:cNvPr>
          <p:cNvSpPr/>
          <p:nvPr/>
        </p:nvSpPr>
        <p:spPr>
          <a:xfrm>
            <a:off x="685802" y="3316087"/>
            <a:ext cx="10377952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安裝</a:t>
            </a:r>
            <a:r>
              <a:rPr lang="en-US" altLang="zh-TW" dirty="0"/>
              <a:t>:</a:t>
            </a:r>
          </a:p>
          <a:p>
            <a:endParaRPr lang="en-US" altLang="zh-TW" dirty="0"/>
          </a:p>
          <a:p>
            <a:r>
              <a:rPr lang="zh-TW" altLang="en-US" sz="2000" dirty="0"/>
              <a:t>&lt;script src="https://cdnjs.cloudflare.com/ajax/libs/gsap/3.11.3/gsap.min.js"&gt;&lt;/script&gt;</a:t>
            </a:r>
          </a:p>
          <a:p>
            <a:r>
              <a:rPr lang="zh-TW" altLang="en-US" sz="2000" dirty="0"/>
              <a:t>&lt;script src="https://cdnjs.cloudflare.com/ajax/libs/gsap/3.11.3/ScrollTrigger.min.js"&gt;&lt;/script&gt;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5653088-A234-2549-8304-83645128831E}"/>
              </a:ext>
            </a:extLst>
          </p:cNvPr>
          <p:cNvSpPr/>
          <p:nvPr/>
        </p:nvSpPr>
        <p:spPr>
          <a:xfrm>
            <a:off x="685801" y="4972249"/>
            <a:ext cx="108607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/>
              <a:t>&lt;script&gt;</a:t>
            </a:r>
          </a:p>
          <a:p>
            <a:r>
              <a:rPr lang="en-US" altLang="zh-TW" sz="2400" dirty="0"/>
              <a:t>	</a:t>
            </a:r>
            <a:r>
              <a:rPr lang="zh-TW" altLang="en-US" sz="2400" dirty="0"/>
              <a:t>gsap.registerPlugin(ScrollTrigger)</a:t>
            </a:r>
            <a:r>
              <a:rPr lang="en-US" altLang="zh-TW" sz="2400" dirty="0"/>
              <a:t>; //3.11</a:t>
            </a:r>
            <a:r>
              <a:rPr lang="zh-TW" altLang="en-US" sz="2400" dirty="0"/>
              <a:t>版之後可不必註冊外掛，直接使用</a:t>
            </a:r>
            <a:endParaRPr lang="en-US" altLang="zh-TW" sz="2400" dirty="0"/>
          </a:p>
          <a:p>
            <a:r>
              <a:rPr lang="en-US" altLang="zh-TW" sz="2400" dirty="0"/>
              <a:t> 	…</a:t>
            </a:r>
          </a:p>
          <a:p>
            <a:r>
              <a:rPr lang="en-US" altLang="zh-TW" sz="2400" dirty="0"/>
              <a:t>&lt;/script&gt;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9000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C6C68C-160F-0F4F-99F7-5CE7FDB0C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211168"/>
            <a:ext cx="10131425" cy="1456267"/>
          </a:xfrm>
        </p:spPr>
        <p:txBody>
          <a:bodyPr/>
          <a:lstStyle/>
          <a:p>
            <a:r>
              <a:rPr kumimoji="1" lang="en-US" altLang="zh-TW" dirty="0"/>
              <a:t>Use GSAP 3.x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653E83-2760-214F-A92B-3BABB0F127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2" y="1416424"/>
            <a:ext cx="10699374" cy="437477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kumimoji="1" lang="en-US" altLang="zh-TW" sz="3600" dirty="0" err="1"/>
              <a:t>gsap.</a:t>
            </a:r>
            <a:r>
              <a:rPr kumimoji="1" lang="en-US" altLang="zh-TW" sz="3600" dirty="0" err="1">
                <a:solidFill>
                  <a:srgbClr val="FF0000"/>
                </a:solidFill>
              </a:rPr>
              <a:t>to</a:t>
            </a:r>
            <a:r>
              <a:rPr kumimoji="1" lang="en-US" altLang="zh-TW" sz="3600" dirty="0"/>
              <a:t>(“#man”, </a:t>
            </a:r>
            <a:r>
              <a:rPr kumimoji="1" lang="en-US" altLang="zh-TW" sz="3600" dirty="0">
                <a:solidFill>
                  <a:srgbClr val="FF0000"/>
                </a:solidFill>
              </a:rPr>
              <a:t>{</a:t>
            </a:r>
            <a:r>
              <a:rPr kumimoji="1" lang="en-US" altLang="zh-TW" sz="3600" dirty="0"/>
              <a:t>scale: 2, duration: 1</a:t>
            </a:r>
            <a:r>
              <a:rPr kumimoji="1" lang="en-US" altLang="zh-TW" sz="3600" dirty="0">
                <a:solidFill>
                  <a:srgbClr val="FF0000"/>
                </a:solidFill>
              </a:rPr>
              <a:t>}</a:t>
            </a:r>
            <a:r>
              <a:rPr kumimoji="1" lang="en-US" altLang="zh-TW" sz="3600" dirty="0"/>
              <a:t> );</a:t>
            </a:r>
            <a:endParaRPr kumimoji="1" lang="zh-TW" altLang="en-US" sz="3600" dirty="0"/>
          </a:p>
        </p:txBody>
      </p:sp>
      <p:sp>
        <p:nvSpPr>
          <p:cNvPr id="5" name="直線圖說文字 1 4">
            <a:extLst>
              <a:ext uri="{FF2B5EF4-FFF2-40B4-BE49-F238E27FC236}">
                <a16:creationId xmlns:a16="http://schemas.microsoft.com/office/drawing/2014/main" id="{75F7E01B-8C93-6F46-B7CB-E22194393B5C}"/>
              </a:ext>
            </a:extLst>
          </p:cNvPr>
          <p:cNvSpPr/>
          <p:nvPr/>
        </p:nvSpPr>
        <p:spPr>
          <a:xfrm>
            <a:off x="2653553" y="2350995"/>
            <a:ext cx="1452283" cy="918882"/>
          </a:xfrm>
          <a:prstGeom prst="borderCallout1">
            <a:avLst>
              <a:gd name="adj1" fmla="val 24604"/>
              <a:gd name="adj2" fmla="val -1911"/>
              <a:gd name="adj3" fmla="val -59207"/>
              <a:gd name="adj4" fmla="val -1264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動畫對象</a:t>
            </a:r>
          </a:p>
        </p:txBody>
      </p:sp>
      <p:sp>
        <p:nvSpPr>
          <p:cNvPr id="6" name="直線圖說文字 1 5">
            <a:extLst>
              <a:ext uri="{FF2B5EF4-FFF2-40B4-BE49-F238E27FC236}">
                <a16:creationId xmlns:a16="http://schemas.microsoft.com/office/drawing/2014/main" id="{D692174E-03FA-F64F-A6E1-81BBE3283AF4}"/>
              </a:ext>
            </a:extLst>
          </p:cNvPr>
          <p:cNvSpPr/>
          <p:nvPr/>
        </p:nvSpPr>
        <p:spPr>
          <a:xfrm>
            <a:off x="5450540" y="2510118"/>
            <a:ext cx="2994213" cy="918882"/>
          </a:xfrm>
          <a:prstGeom prst="borderCallout1">
            <a:avLst>
              <a:gd name="adj1" fmla="val 24604"/>
              <a:gd name="adj2" fmla="val -1911"/>
              <a:gd name="adj3" fmla="val -59207"/>
              <a:gd name="adj4" fmla="val -1264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000" dirty="0">
                <a:solidFill>
                  <a:srgbClr val="FF0000"/>
                </a:solidFill>
              </a:rPr>
              <a:t>{</a:t>
            </a:r>
            <a:r>
              <a:rPr kumimoji="1" lang="zh-TW" altLang="en-US" sz="2000" dirty="0"/>
              <a:t>動畫參數</a:t>
            </a:r>
            <a:r>
              <a:rPr kumimoji="1" lang="en-US" altLang="zh-TW" sz="2000" dirty="0">
                <a:solidFill>
                  <a:srgbClr val="FF0000"/>
                </a:solidFill>
              </a:rPr>
              <a:t>}</a:t>
            </a:r>
          </a:p>
          <a:p>
            <a:pPr algn="ctr"/>
            <a:r>
              <a:rPr kumimoji="1" lang="en-US" altLang="zh-TW" sz="2000" dirty="0">
                <a:solidFill>
                  <a:srgbClr val="FF0000"/>
                </a:solidFill>
              </a:rPr>
              <a:t>1</a:t>
            </a:r>
            <a:r>
              <a:rPr kumimoji="1" lang="zh-TW" altLang="en-US" sz="2000" dirty="0">
                <a:solidFill>
                  <a:srgbClr val="FF0000"/>
                </a:solidFill>
              </a:rPr>
              <a:t>秒，放大</a:t>
            </a:r>
            <a:r>
              <a:rPr kumimoji="1" lang="en-US" altLang="zh-TW" sz="2000" dirty="0">
                <a:solidFill>
                  <a:srgbClr val="FF0000"/>
                </a:solidFill>
              </a:rPr>
              <a:t>2</a:t>
            </a:r>
            <a:r>
              <a:rPr kumimoji="1" lang="zh-TW" altLang="en-US" sz="2000" dirty="0">
                <a:solidFill>
                  <a:srgbClr val="FF0000"/>
                </a:solidFill>
              </a:rPr>
              <a:t>倍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65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C6C68C-160F-0F4F-99F7-5CE7FDB0C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211168"/>
            <a:ext cx="10131425" cy="1456267"/>
          </a:xfrm>
        </p:spPr>
        <p:txBody>
          <a:bodyPr/>
          <a:lstStyle/>
          <a:p>
            <a:r>
              <a:rPr kumimoji="1" lang="en-US" altLang="zh-TW" dirty="0"/>
              <a:t>Use scroll trigger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653E83-2760-214F-A92B-3BABB0F127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2" y="1416424"/>
            <a:ext cx="10699374" cy="5230408"/>
          </a:xfrm>
        </p:spPr>
        <p:txBody>
          <a:bodyPr anchor="t">
            <a:normAutofit fontScale="77500" lnSpcReduction="20000"/>
          </a:bodyPr>
          <a:lstStyle/>
          <a:p>
            <a:pPr marL="0" indent="0">
              <a:buNone/>
            </a:pPr>
            <a:r>
              <a:rPr kumimoji="1" lang="en-US" altLang="zh-TW" sz="3600" dirty="0" err="1"/>
              <a:t>gsap.</a:t>
            </a:r>
            <a:r>
              <a:rPr kumimoji="1" lang="en-US" altLang="zh-TW" sz="3600" dirty="0" err="1">
                <a:solidFill>
                  <a:srgbClr val="FF0000"/>
                </a:solidFill>
              </a:rPr>
              <a:t>to</a:t>
            </a:r>
            <a:r>
              <a:rPr kumimoji="1" lang="en-US" altLang="zh-TW" sz="3600" dirty="0"/>
              <a:t>(“#man”, </a:t>
            </a:r>
            <a:r>
              <a:rPr kumimoji="1" lang="en-US" altLang="zh-TW" sz="3600" dirty="0">
                <a:solidFill>
                  <a:srgbClr val="FF0000"/>
                </a:solidFill>
              </a:rPr>
              <a:t>{</a:t>
            </a:r>
          </a:p>
          <a:p>
            <a:pPr marL="0" indent="0">
              <a:buNone/>
            </a:pPr>
            <a:r>
              <a:rPr kumimoji="1" lang="en-US" altLang="zh-TW" sz="3600" dirty="0">
                <a:solidFill>
                  <a:srgbClr val="FF0000"/>
                </a:solidFill>
              </a:rPr>
              <a:t>	</a:t>
            </a:r>
            <a:r>
              <a:rPr kumimoji="1" lang="en-US" altLang="zh-TW" sz="3600" dirty="0" err="1">
                <a:solidFill>
                  <a:srgbClr val="FF0000"/>
                </a:solidFill>
              </a:rPr>
              <a:t>scrollTrigger</a:t>
            </a:r>
            <a:r>
              <a:rPr kumimoji="1" lang="en-US" altLang="zh-TW" sz="3600" dirty="0">
                <a:solidFill>
                  <a:srgbClr val="FF0000"/>
                </a:solidFill>
              </a:rPr>
              <a:t>:</a:t>
            </a:r>
            <a:r>
              <a:rPr kumimoji="1" lang="zh-TW" altLang="en-US" sz="3600" dirty="0">
                <a:solidFill>
                  <a:srgbClr val="FF0000"/>
                </a:solidFill>
              </a:rPr>
              <a:t> </a:t>
            </a:r>
            <a:r>
              <a:rPr kumimoji="1" lang="en-US" altLang="zh-TW" sz="3600" dirty="0">
                <a:solidFill>
                  <a:srgbClr val="FF0000"/>
                </a:solidFill>
              </a:rPr>
              <a:t>{</a:t>
            </a:r>
          </a:p>
          <a:p>
            <a:pPr marL="0" indent="0">
              <a:buNone/>
            </a:pPr>
            <a:r>
              <a:rPr kumimoji="1" lang="en-US" altLang="zh-TW" sz="3600" dirty="0">
                <a:solidFill>
                  <a:srgbClr val="FF0000"/>
                </a:solidFill>
              </a:rPr>
              <a:t>		</a:t>
            </a:r>
            <a:r>
              <a:rPr kumimoji="1" lang="en-US" altLang="zh-TW" sz="3600" dirty="0">
                <a:solidFill>
                  <a:srgbClr val="92D050"/>
                </a:solidFill>
              </a:rPr>
              <a:t>trigger: “#title”,</a:t>
            </a:r>
          </a:p>
          <a:p>
            <a:pPr marL="0" indent="0">
              <a:buNone/>
            </a:pPr>
            <a:r>
              <a:rPr kumimoji="1" lang="en-US" altLang="zh-TW" sz="3600" dirty="0">
                <a:solidFill>
                  <a:srgbClr val="FF0000"/>
                </a:solidFill>
              </a:rPr>
              <a:t>		</a:t>
            </a:r>
            <a:r>
              <a:rPr kumimoji="1" lang="en-US" altLang="zh-TW" sz="3600" dirty="0">
                <a:solidFill>
                  <a:srgbClr val="92D050"/>
                </a:solidFill>
              </a:rPr>
              <a:t>start</a:t>
            </a:r>
            <a:r>
              <a:rPr kumimoji="1" lang="en-US" altLang="zh-TW" sz="3600" dirty="0">
                <a:solidFill>
                  <a:srgbClr val="FF0000"/>
                </a:solidFill>
              </a:rPr>
              <a:t>: “top 250px”,</a:t>
            </a:r>
          </a:p>
          <a:p>
            <a:pPr marL="0" indent="0">
              <a:buNone/>
            </a:pPr>
            <a:r>
              <a:rPr kumimoji="1" lang="en-US" altLang="zh-TW" sz="3600" dirty="0">
                <a:solidFill>
                  <a:srgbClr val="FF0000"/>
                </a:solidFill>
              </a:rPr>
              <a:t>		</a:t>
            </a:r>
            <a:r>
              <a:rPr kumimoji="1" lang="en-US" altLang="zh-TW" sz="3600" dirty="0">
                <a:solidFill>
                  <a:srgbClr val="92D050"/>
                </a:solidFill>
              </a:rPr>
              <a:t>end</a:t>
            </a:r>
            <a:r>
              <a:rPr kumimoji="1" lang="en-US" altLang="zh-TW" sz="3600" dirty="0">
                <a:solidFill>
                  <a:srgbClr val="FF0000"/>
                </a:solidFill>
              </a:rPr>
              <a:t>: “bottom 100px”,</a:t>
            </a:r>
          </a:p>
          <a:p>
            <a:pPr marL="0" indent="0">
              <a:buNone/>
            </a:pPr>
            <a:r>
              <a:rPr kumimoji="1" lang="en-US" altLang="zh-TW" sz="3600" dirty="0">
                <a:solidFill>
                  <a:srgbClr val="FF0000"/>
                </a:solidFill>
              </a:rPr>
              <a:t>		</a:t>
            </a:r>
            <a:r>
              <a:rPr kumimoji="1" lang="en-US" altLang="zh-TW" sz="3600" dirty="0">
                <a:solidFill>
                  <a:srgbClr val="92D050"/>
                </a:solidFill>
              </a:rPr>
              <a:t>scrub</a:t>
            </a:r>
            <a:r>
              <a:rPr kumimoji="1" lang="en-US" altLang="zh-TW" sz="3600" dirty="0">
                <a:solidFill>
                  <a:srgbClr val="FF0000"/>
                </a:solidFill>
              </a:rPr>
              <a:t>: 1,</a:t>
            </a:r>
          </a:p>
          <a:p>
            <a:pPr marL="0" indent="0">
              <a:buNone/>
            </a:pPr>
            <a:r>
              <a:rPr kumimoji="1" lang="en-US" altLang="zh-TW" sz="3600" dirty="0">
                <a:solidFill>
                  <a:srgbClr val="FF0000"/>
                </a:solidFill>
              </a:rPr>
              <a:t>		</a:t>
            </a:r>
            <a:r>
              <a:rPr kumimoji="1" lang="en-US" altLang="zh-TW" sz="3600" dirty="0">
                <a:solidFill>
                  <a:srgbClr val="92D050"/>
                </a:solidFill>
              </a:rPr>
              <a:t>markers</a:t>
            </a:r>
            <a:r>
              <a:rPr kumimoji="1" lang="en-US" altLang="zh-TW" sz="3600" dirty="0">
                <a:solidFill>
                  <a:srgbClr val="FF0000"/>
                </a:solidFill>
              </a:rPr>
              <a:t>: true</a:t>
            </a:r>
          </a:p>
          <a:p>
            <a:pPr marL="0" indent="0">
              <a:buNone/>
            </a:pPr>
            <a:r>
              <a:rPr kumimoji="1" lang="en-US" altLang="zh-TW" sz="3600" dirty="0">
                <a:solidFill>
                  <a:srgbClr val="FF0000"/>
                </a:solidFill>
              </a:rPr>
              <a:t>    },</a:t>
            </a:r>
          </a:p>
          <a:p>
            <a:pPr marL="0" indent="0">
              <a:buNone/>
            </a:pPr>
            <a:r>
              <a:rPr kumimoji="1" lang="en-US" altLang="zh-TW" sz="3600" dirty="0">
                <a:solidFill>
                  <a:srgbClr val="FF0000"/>
                </a:solidFill>
              </a:rPr>
              <a:t>	</a:t>
            </a:r>
            <a:r>
              <a:rPr kumimoji="1" lang="en-US" altLang="zh-TW" sz="3600" dirty="0"/>
              <a:t>scale: 2, </a:t>
            </a:r>
          </a:p>
          <a:p>
            <a:pPr marL="0" indent="0">
              <a:buNone/>
            </a:pPr>
            <a:r>
              <a:rPr kumimoji="1" lang="en-US" altLang="zh-TW" sz="3600" dirty="0"/>
              <a:t>	duration: 1</a:t>
            </a:r>
          </a:p>
          <a:p>
            <a:pPr marL="0" indent="0">
              <a:buNone/>
            </a:pPr>
            <a:r>
              <a:rPr kumimoji="1" lang="en-US" altLang="zh-TW" sz="3600" dirty="0">
                <a:solidFill>
                  <a:srgbClr val="FF0000"/>
                </a:solidFill>
              </a:rPr>
              <a:t>}</a:t>
            </a:r>
            <a:r>
              <a:rPr kumimoji="1" lang="en-US" altLang="zh-TW" sz="3600" dirty="0"/>
              <a:t> );</a:t>
            </a:r>
            <a:endParaRPr kumimoji="1" lang="zh-TW" altLang="en-US" sz="3600" dirty="0"/>
          </a:p>
        </p:txBody>
      </p:sp>
      <p:sp>
        <p:nvSpPr>
          <p:cNvPr id="6" name="直線圖說文字 1 5">
            <a:extLst>
              <a:ext uri="{FF2B5EF4-FFF2-40B4-BE49-F238E27FC236}">
                <a16:creationId xmlns:a16="http://schemas.microsoft.com/office/drawing/2014/main" id="{D692174E-03FA-F64F-A6E1-81BBE3283AF4}"/>
              </a:ext>
            </a:extLst>
          </p:cNvPr>
          <p:cNvSpPr/>
          <p:nvPr/>
        </p:nvSpPr>
        <p:spPr>
          <a:xfrm>
            <a:off x="4980549" y="1667435"/>
            <a:ext cx="7085945" cy="3281083"/>
          </a:xfrm>
          <a:prstGeom prst="borderCallout1">
            <a:avLst>
              <a:gd name="adj1" fmla="val 24604"/>
              <a:gd name="adj2" fmla="val -1911"/>
              <a:gd name="adj3" fmla="val 15241"/>
              <a:gd name="adj4" fmla="val -241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zh-TW" sz="2000" dirty="0">
                <a:solidFill>
                  <a:srgbClr val="FF0000"/>
                </a:solidFill>
              </a:rPr>
              <a:t>{</a:t>
            </a:r>
            <a:r>
              <a:rPr kumimoji="1" lang="zh-TW" altLang="en-US" sz="2000" dirty="0"/>
              <a:t>動畫啟動參數</a:t>
            </a:r>
            <a:r>
              <a:rPr kumimoji="1" lang="en-US" altLang="zh-TW" sz="2000" dirty="0">
                <a:solidFill>
                  <a:srgbClr val="FF0000"/>
                </a:solidFill>
              </a:rPr>
              <a:t>}</a:t>
            </a:r>
          </a:p>
          <a:p>
            <a:endParaRPr kumimoji="1" lang="en-US" altLang="zh-TW" sz="2000" dirty="0">
              <a:solidFill>
                <a:srgbClr val="FF0000"/>
              </a:solidFill>
            </a:endParaRPr>
          </a:p>
          <a:p>
            <a:r>
              <a:rPr kumimoji="1" lang="en-US" altLang="zh-TW" sz="2000" dirty="0">
                <a:solidFill>
                  <a:srgbClr val="92D050"/>
                </a:solidFill>
              </a:rPr>
              <a:t>Trigger: </a:t>
            </a:r>
            <a:r>
              <a:rPr kumimoji="1" lang="zh-TW" altLang="en-US" sz="2000" dirty="0">
                <a:solidFill>
                  <a:srgbClr val="92D050"/>
                </a:solidFill>
              </a:rPr>
              <a:t>依</a:t>
            </a:r>
            <a:r>
              <a:rPr kumimoji="1" lang="en-US" altLang="zh-TW" sz="2000" dirty="0">
                <a:solidFill>
                  <a:srgbClr val="92D050"/>
                </a:solidFill>
              </a:rPr>
              <a:t>#title</a:t>
            </a:r>
            <a:r>
              <a:rPr kumimoji="1" lang="zh-TW" altLang="en-US" sz="2000" dirty="0">
                <a:solidFill>
                  <a:srgbClr val="92D050"/>
                </a:solidFill>
              </a:rPr>
              <a:t>位置觸發動畫</a:t>
            </a:r>
            <a:endParaRPr kumimoji="1" lang="en-US" altLang="zh-TW" sz="2000" dirty="0">
              <a:solidFill>
                <a:srgbClr val="92D050"/>
              </a:solidFill>
            </a:endParaRPr>
          </a:p>
          <a:p>
            <a:r>
              <a:rPr kumimoji="1" lang="en-US" altLang="zh-TW" sz="2000" dirty="0">
                <a:solidFill>
                  <a:srgbClr val="92D050"/>
                </a:solidFill>
              </a:rPr>
              <a:t>Start: #title</a:t>
            </a:r>
            <a:r>
              <a:rPr kumimoji="1" lang="zh-TW" altLang="en-US" sz="2000" dirty="0">
                <a:solidFill>
                  <a:srgbClr val="92D050"/>
                </a:solidFill>
              </a:rPr>
              <a:t>觸發位置起點為其</a:t>
            </a:r>
            <a:r>
              <a:rPr kumimoji="1" lang="en-US" altLang="zh-TW" sz="2000" dirty="0">
                <a:solidFill>
                  <a:srgbClr val="92D050"/>
                </a:solidFill>
              </a:rPr>
              <a:t>top</a:t>
            </a:r>
            <a:r>
              <a:rPr kumimoji="1" lang="zh-TW" altLang="en-US" sz="2000" dirty="0">
                <a:solidFill>
                  <a:srgbClr val="92D050"/>
                </a:solidFill>
              </a:rPr>
              <a:t>通過</a:t>
            </a:r>
            <a:r>
              <a:rPr kumimoji="1" lang="en-US" altLang="zh-TW" sz="2000" dirty="0">
                <a:solidFill>
                  <a:srgbClr val="92D050"/>
                </a:solidFill>
              </a:rPr>
              <a:t>scroll bar</a:t>
            </a:r>
            <a:r>
              <a:rPr kumimoji="1" lang="zh-TW" altLang="en-US" sz="2000" dirty="0">
                <a:solidFill>
                  <a:srgbClr val="92D050"/>
                </a:solidFill>
              </a:rPr>
              <a:t> 位於 </a:t>
            </a:r>
            <a:r>
              <a:rPr kumimoji="1" lang="en-US" altLang="zh-TW" sz="2000" dirty="0">
                <a:solidFill>
                  <a:srgbClr val="92D050"/>
                </a:solidFill>
              </a:rPr>
              <a:t>250px</a:t>
            </a:r>
            <a:r>
              <a:rPr kumimoji="1" lang="zh-TW" altLang="en-US" sz="2000" dirty="0">
                <a:solidFill>
                  <a:srgbClr val="92D050"/>
                </a:solidFill>
              </a:rPr>
              <a:t> </a:t>
            </a:r>
            <a:endParaRPr kumimoji="1" lang="en-US" altLang="zh-TW" sz="2000" dirty="0">
              <a:solidFill>
                <a:srgbClr val="92D050"/>
              </a:solidFill>
            </a:endParaRPr>
          </a:p>
          <a:p>
            <a:r>
              <a:rPr kumimoji="1" lang="en-US" altLang="zh-TW" sz="2000" dirty="0">
                <a:solidFill>
                  <a:srgbClr val="92D050"/>
                </a:solidFill>
              </a:rPr>
              <a:t>end: #title</a:t>
            </a:r>
            <a:r>
              <a:rPr kumimoji="1" lang="zh-TW" altLang="en-US" sz="2000" dirty="0">
                <a:solidFill>
                  <a:srgbClr val="92D050"/>
                </a:solidFill>
              </a:rPr>
              <a:t>觸發結束位置為其</a:t>
            </a:r>
            <a:r>
              <a:rPr kumimoji="1" lang="en-US" altLang="zh-TW" sz="2000" dirty="0">
                <a:solidFill>
                  <a:srgbClr val="92D050"/>
                </a:solidFill>
              </a:rPr>
              <a:t>bottom</a:t>
            </a:r>
            <a:r>
              <a:rPr kumimoji="1" lang="zh-TW" altLang="en-US" sz="2000" dirty="0">
                <a:solidFill>
                  <a:srgbClr val="92D050"/>
                </a:solidFill>
              </a:rPr>
              <a:t>通過</a:t>
            </a:r>
            <a:r>
              <a:rPr kumimoji="1" lang="en-US" altLang="zh-TW" sz="2000" dirty="0">
                <a:solidFill>
                  <a:srgbClr val="92D050"/>
                </a:solidFill>
              </a:rPr>
              <a:t>scroll bar</a:t>
            </a:r>
            <a:r>
              <a:rPr kumimoji="1" lang="zh-TW" altLang="en-US" sz="2000" dirty="0">
                <a:solidFill>
                  <a:srgbClr val="92D050"/>
                </a:solidFill>
              </a:rPr>
              <a:t> 位於 </a:t>
            </a:r>
            <a:r>
              <a:rPr kumimoji="1" lang="en-US" altLang="zh-TW" sz="2000" dirty="0">
                <a:solidFill>
                  <a:srgbClr val="92D050"/>
                </a:solidFill>
              </a:rPr>
              <a:t>100px</a:t>
            </a:r>
          </a:p>
          <a:p>
            <a:r>
              <a:rPr kumimoji="1" lang="en-US" altLang="zh-TW" sz="2000" dirty="0">
                <a:solidFill>
                  <a:srgbClr val="92D050"/>
                </a:solidFill>
              </a:rPr>
              <a:t>Scrub: 1</a:t>
            </a:r>
            <a:r>
              <a:rPr kumimoji="1" lang="zh-TW" altLang="en-US" sz="2000" dirty="0">
                <a:solidFill>
                  <a:srgbClr val="92D050"/>
                </a:solidFill>
              </a:rPr>
              <a:t> 動畫進度綁定 </a:t>
            </a:r>
            <a:r>
              <a:rPr kumimoji="1" lang="en-US" altLang="zh-TW" sz="2000" dirty="0">
                <a:solidFill>
                  <a:srgbClr val="92D050"/>
                </a:solidFill>
              </a:rPr>
              <a:t>scroll</a:t>
            </a:r>
            <a:r>
              <a:rPr kumimoji="1" lang="zh-TW" altLang="en-US" sz="2000" dirty="0">
                <a:solidFill>
                  <a:srgbClr val="92D050"/>
                </a:solidFill>
              </a:rPr>
              <a:t> 位置進行，</a:t>
            </a:r>
            <a:r>
              <a:rPr kumimoji="1" lang="en-US" altLang="zh-TW" sz="2000" dirty="0">
                <a:solidFill>
                  <a:srgbClr val="92D050"/>
                </a:solidFill>
              </a:rPr>
              <a:t>duration</a:t>
            </a:r>
            <a:r>
              <a:rPr kumimoji="1" lang="zh-TW" altLang="en-US" sz="2000" dirty="0">
                <a:solidFill>
                  <a:srgbClr val="92D050"/>
                </a:solidFill>
              </a:rPr>
              <a:t>參數即失效</a:t>
            </a:r>
            <a:endParaRPr kumimoji="1" lang="en-US" altLang="zh-TW" sz="2000" dirty="0">
              <a:solidFill>
                <a:srgbClr val="92D050"/>
              </a:solidFill>
            </a:endParaRPr>
          </a:p>
          <a:p>
            <a:r>
              <a:rPr kumimoji="1" lang="en-US" altLang="zh-TW" sz="2000" dirty="0">
                <a:solidFill>
                  <a:srgbClr val="92D050"/>
                </a:solidFill>
              </a:rPr>
              <a:t>Markers: true </a:t>
            </a:r>
            <a:r>
              <a:rPr kumimoji="1" lang="zh-TW" altLang="en-US" sz="2000" dirty="0">
                <a:solidFill>
                  <a:srgbClr val="92D050"/>
                </a:solidFill>
              </a:rPr>
              <a:t>顯示</a:t>
            </a:r>
            <a:r>
              <a:rPr kumimoji="1" lang="en-US" altLang="zh-TW" sz="2000" dirty="0">
                <a:solidFill>
                  <a:srgbClr val="92D050"/>
                </a:solidFill>
              </a:rPr>
              <a:t>start, end</a:t>
            </a:r>
            <a:r>
              <a:rPr kumimoji="1" lang="zh-TW" altLang="en-US" sz="2000" dirty="0">
                <a:solidFill>
                  <a:srgbClr val="92D050"/>
                </a:solidFill>
              </a:rPr>
              <a:t>位置 </a:t>
            </a:r>
            <a:endParaRPr kumimoji="1" lang="en-US" altLang="zh-TW" sz="2000" dirty="0">
              <a:solidFill>
                <a:srgbClr val="92D050"/>
              </a:solidFill>
            </a:endParaRPr>
          </a:p>
          <a:p>
            <a:endParaRPr kumimoji="1" lang="en-US" altLang="zh-TW" sz="2000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61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雪, 室外, 冰, 大自然 的圖片&#10;&#10;自動產生的描述">
            <a:extLst>
              <a:ext uri="{FF2B5EF4-FFF2-40B4-BE49-F238E27FC236}">
                <a16:creationId xmlns:a16="http://schemas.microsoft.com/office/drawing/2014/main" id="{4EFE2E43-2D87-EC4F-BDBE-C3B445766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07" y="321557"/>
            <a:ext cx="9119493" cy="6214886"/>
          </a:xfrm>
          <a:prstGeom prst="rect">
            <a:avLst/>
          </a:prstGeom>
        </p:spPr>
      </p:pic>
      <p:sp>
        <p:nvSpPr>
          <p:cNvPr id="10" name="直線圖說文字 2 9">
            <a:extLst>
              <a:ext uri="{FF2B5EF4-FFF2-40B4-BE49-F238E27FC236}">
                <a16:creationId xmlns:a16="http://schemas.microsoft.com/office/drawing/2014/main" id="{9ED04692-D05B-5840-99B0-0F1CE8B82535}"/>
              </a:ext>
            </a:extLst>
          </p:cNvPr>
          <p:cNvSpPr/>
          <p:nvPr/>
        </p:nvSpPr>
        <p:spPr>
          <a:xfrm>
            <a:off x="5665694" y="2402541"/>
            <a:ext cx="1667435" cy="609600"/>
          </a:xfrm>
          <a:prstGeom prst="borderCallout2">
            <a:avLst>
              <a:gd name="adj1" fmla="val 1103"/>
              <a:gd name="adj2" fmla="val 98334"/>
              <a:gd name="adj3" fmla="val 77573"/>
              <a:gd name="adj4" fmla="val 127133"/>
              <a:gd name="adj5" fmla="val 94853"/>
              <a:gd name="adj6" fmla="val 1537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“#title” top</a:t>
            </a:r>
            <a:endParaRPr kumimoji="1" lang="zh-TW" altLang="en-US" dirty="0"/>
          </a:p>
        </p:txBody>
      </p:sp>
      <p:sp>
        <p:nvSpPr>
          <p:cNvPr id="11" name="直線圖說文字 2 10">
            <a:extLst>
              <a:ext uri="{FF2B5EF4-FFF2-40B4-BE49-F238E27FC236}">
                <a16:creationId xmlns:a16="http://schemas.microsoft.com/office/drawing/2014/main" id="{C501E9AB-5233-1E49-B63D-6299612DF154}"/>
              </a:ext>
            </a:extLst>
          </p:cNvPr>
          <p:cNvSpPr/>
          <p:nvPr/>
        </p:nvSpPr>
        <p:spPr>
          <a:xfrm>
            <a:off x="9992358" y="2330823"/>
            <a:ext cx="1667435" cy="609600"/>
          </a:xfrm>
          <a:prstGeom prst="borderCallout2">
            <a:avLst>
              <a:gd name="adj1" fmla="val 39338"/>
              <a:gd name="adj2" fmla="val 485"/>
              <a:gd name="adj3" fmla="val -1839"/>
              <a:gd name="adj4" fmla="val -8351"/>
              <a:gd name="adj5" fmla="val -11029"/>
              <a:gd name="adj6" fmla="val -311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250px</a:t>
            </a:r>
            <a:endParaRPr kumimoji="1" lang="zh-TW" altLang="en-US" dirty="0"/>
          </a:p>
        </p:txBody>
      </p:sp>
      <p:sp>
        <p:nvSpPr>
          <p:cNvPr id="12" name="直線圖說文字 2 11">
            <a:extLst>
              <a:ext uri="{FF2B5EF4-FFF2-40B4-BE49-F238E27FC236}">
                <a16:creationId xmlns:a16="http://schemas.microsoft.com/office/drawing/2014/main" id="{0B6E071A-056C-6948-9CEE-69815F5E5AA2}"/>
              </a:ext>
            </a:extLst>
          </p:cNvPr>
          <p:cNvSpPr/>
          <p:nvPr/>
        </p:nvSpPr>
        <p:spPr>
          <a:xfrm>
            <a:off x="5880847" y="4267200"/>
            <a:ext cx="1667435" cy="609600"/>
          </a:xfrm>
          <a:prstGeom prst="borderCallout2">
            <a:avLst>
              <a:gd name="adj1" fmla="val 1103"/>
              <a:gd name="adj2" fmla="val 98334"/>
              <a:gd name="adj3" fmla="val 51102"/>
              <a:gd name="adj4" fmla="val 122832"/>
              <a:gd name="adj5" fmla="val 50735"/>
              <a:gd name="adj6" fmla="val 1473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“#title” bottom</a:t>
            </a:r>
            <a:endParaRPr kumimoji="1" lang="zh-TW" altLang="en-US" dirty="0"/>
          </a:p>
        </p:txBody>
      </p:sp>
      <p:sp>
        <p:nvSpPr>
          <p:cNvPr id="13" name="直線圖說文字 2 12">
            <a:extLst>
              <a:ext uri="{FF2B5EF4-FFF2-40B4-BE49-F238E27FC236}">
                <a16:creationId xmlns:a16="http://schemas.microsoft.com/office/drawing/2014/main" id="{5B2ECACE-0ECB-AC44-831E-4E817D7250E3}"/>
              </a:ext>
            </a:extLst>
          </p:cNvPr>
          <p:cNvSpPr/>
          <p:nvPr/>
        </p:nvSpPr>
        <p:spPr>
          <a:xfrm>
            <a:off x="10189582" y="1147482"/>
            <a:ext cx="1667435" cy="609600"/>
          </a:xfrm>
          <a:prstGeom prst="borderCallout2">
            <a:avLst>
              <a:gd name="adj1" fmla="val 39338"/>
              <a:gd name="adj2" fmla="val 485"/>
              <a:gd name="adj3" fmla="val -1839"/>
              <a:gd name="adj4" fmla="val -8351"/>
              <a:gd name="adj5" fmla="val -11029"/>
              <a:gd name="adj6" fmla="val -311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100px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8826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86B303-06C6-9B48-B1AE-E2261C24F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0590B5A-B871-CB4D-9749-63634C353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712" y="703232"/>
            <a:ext cx="8548487" cy="582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558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30EA3D-9294-584D-936C-952D877B0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1255187" cy="1456267"/>
          </a:xfrm>
        </p:spPr>
        <p:txBody>
          <a:bodyPr/>
          <a:lstStyle/>
          <a:p>
            <a:r>
              <a:rPr kumimoji="1" lang="en-US" altLang="zh-TW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Gsap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. Timeline()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同觸發條件連續設定多個動畫對象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E01FC5-6590-B44F-AA30-FEE53A6EC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5410199" cy="456353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kumimoji="1" lang="en-US" altLang="zh-TW" sz="24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var  </a:t>
            </a:r>
            <a:r>
              <a:rPr kumimoji="1" lang="en-US" altLang="zh-TW" sz="2400" dirty="0" err="1">
                <a:solidFill>
                  <a:srgbClr val="92D050"/>
                </a:solidFill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tl</a:t>
            </a:r>
            <a:r>
              <a:rPr kumimoji="1" lang="en-US" altLang="zh-TW" sz="24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 = </a:t>
            </a:r>
            <a:r>
              <a:rPr kumimoji="1" lang="en-US" altLang="zh-TW" sz="2400" dirty="0" err="1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gsap.</a:t>
            </a:r>
            <a:r>
              <a:rPr kumimoji="1" lang="en-US" altLang="zh-TW" sz="2400" dirty="0" err="1">
                <a:solidFill>
                  <a:srgbClr val="C00000"/>
                </a:solidFill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timeline</a:t>
            </a:r>
            <a:r>
              <a:rPr kumimoji="1" lang="en-US" altLang="zh-TW" sz="24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({</a:t>
            </a:r>
          </a:p>
          <a:p>
            <a:pPr marL="0" indent="0">
              <a:buNone/>
            </a:pP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	</a:t>
            </a:r>
            <a:r>
              <a:rPr kumimoji="1" lang="en-US" altLang="zh-TW" sz="2400" dirty="0" err="1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scrollTrigger</a:t>
            </a: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:</a:t>
            </a:r>
            <a:r>
              <a:rPr kumimoji="1" lang="zh-TW" altLang="en-US" sz="2400" dirty="0">
                <a:solidFill>
                  <a:srgbClr val="FF0000"/>
                </a:solidFill>
                <a:latin typeface="Hei" pitchFamily="2" charset="-122"/>
              </a:rPr>
              <a:t> </a:t>
            </a: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{</a:t>
            </a:r>
          </a:p>
          <a:p>
            <a:pPr marL="0" indent="0">
              <a:buNone/>
            </a:pP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		</a:t>
            </a:r>
            <a:r>
              <a:rPr kumimoji="1" lang="en-US" altLang="zh-TW" sz="2400" dirty="0">
                <a:solidFill>
                  <a:srgbClr val="92D050"/>
                </a:solidFill>
                <a:latin typeface="Hei" pitchFamily="2" charset="-122"/>
                <a:ea typeface="Hei" pitchFamily="2" charset="-122"/>
              </a:rPr>
              <a:t>trigger: “#title”,</a:t>
            </a:r>
          </a:p>
          <a:p>
            <a:pPr marL="0" indent="0">
              <a:buNone/>
            </a:pP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		</a:t>
            </a:r>
            <a:r>
              <a:rPr kumimoji="1" lang="en-US" altLang="zh-TW" sz="2400" dirty="0">
                <a:solidFill>
                  <a:srgbClr val="92D050"/>
                </a:solidFill>
                <a:latin typeface="Hei" pitchFamily="2" charset="-122"/>
                <a:ea typeface="Hei" pitchFamily="2" charset="-122"/>
              </a:rPr>
              <a:t>start</a:t>
            </a: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: “top 250px”,</a:t>
            </a:r>
          </a:p>
          <a:p>
            <a:pPr marL="0" indent="0">
              <a:buNone/>
            </a:pP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		</a:t>
            </a:r>
            <a:r>
              <a:rPr kumimoji="1" lang="en-US" altLang="zh-TW" sz="2400" dirty="0">
                <a:solidFill>
                  <a:srgbClr val="92D050"/>
                </a:solidFill>
                <a:latin typeface="Hei" pitchFamily="2" charset="-122"/>
                <a:ea typeface="Hei" pitchFamily="2" charset="-122"/>
              </a:rPr>
              <a:t>end</a:t>
            </a: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: “bottom 100px”,</a:t>
            </a:r>
          </a:p>
          <a:p>
            <a:pPr marL="0" indent="0">
              <a:buNone/>
            </a:pP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		</a:t>
            </a:r>
            <a:r>
              <a:rPr kumimoji="1" lang="en-US" altLang="zh-TW" sz="2400" dirty="0">
                <a:solidFill>
                  <a:srgbClr val="92D050"/>
                </a:solidFill>
                <a:latin typeface="Hei" pitchFamily="2" charset="-122"/>
                <a:ea typeface="Hei" pitchFamily="2" charset="-122"/>
              </a:rPr>
              <a:t>scrub</a:t>
            </a: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: 1,</a:t>
            </a:r>
          </a:p>
          <a:p>
            <a:pPr marL="0" indent="0">
              <a:buNone/>
            </a:pP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		</a:t>
            </a:r>
            <a:r>
              <a:rPr kumimoji="1" lang="en-US" altLang="zh-TW" sz="2400" dirty="0">
                <a:solidFill>
                  <a:srgbClr val="92D050"/>
                </a:solidFill>
                <a:latin typeface="Hei" pitchFamily="2" charset="-122"/>
                <a:ea typeface="Hei" pitchFamily="2" charset="-122"/>
              </a:rPr>
              <a:t>markers</a:t>
            </a: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: true</a:t>
            </a:r>
          </a:p>
          <a:p>
            <a:pPr marL="0" indent="0">
              <a:buNone/>
            </a:pPr>
            <a:r>
              <a:rPr kumimoji="1" lang="en-US" altLang="zh-TW" sz="2400" dirty="0">
                <a:solidFill>
                  <a:srgbClr val="FF0000"/>
                </a:solidFill>
                <a:latin typeface="Hei" pitchFamily="2" charset="-122"/>
                <a:ea typeface="Hei" pitchFamily="2" charset="-122"/>
              </a:rPr>
              <a:t>    }</a:t>
            </a:r>
            <a:endParaRPr kumimoji="1" lang="en-US" altLang="zh-TW" sz="2400" dirty="0">
              <a:latin typeface="Hei" pitchFamily="2" charset="-122"/>
              <a:ea typeface="Hei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kumimoji="1" lang="en-US" altLang="zh-TW" sz="24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});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A7B242A7-2D4C-D64D-A4B8-C6107D5C3348}"/>
              </a:ext>
            </a:extLst>
          </p:cNvPr>
          <p:cNvSpPr txBox="1">
            <a:spLocks/>
          </p:cNvSpPr>
          <p:nvPr/>
        </p:nvSpPr>
        <p:spPr>
          <a:xfrm>
            <a:off x="5939119" y="2142067"/>
            <a:ext cx="5567080" cy="4106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kumimoji="1" lang="en-US" altLang="zh-TW" sz="2800" dirty="0" err="1">
                <a:solidFill>
                  <a:srgbClr val="92D050"/>
                </a:solidFill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tl</a:t>
            </a:r>
            <a:r>
              <a:rPr kumimoji="1" lang="en-US" altLang="zh-TW" sz="2800" dirty="0" err="1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.</a:t>
            </a:r>
            <a:r>
              <a:rPr kumimoji="1" lang="en-US" altLang="zh-TW" sz="2800" dirty="0" err="1">
                <a:solidFill>
                  <a:srgbClr val="C00000"/>
                </a:solidFill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to</a:t>
            </a:r>
            <a:r>
              <a:rPr kumimoji="1" lang="en-US" altLang="zh-TW" sz="28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(“#man”,{ </a:t>
            </a:r>
          </a:p>
          <a:p>
            <a:pPr marL="0" indent="0">
              <a:buFont typeface="Arial"/>
              <a:buNone/>
            </a:pPr>
            <a:r>
              <a:rPr kumimoji="1" lang="en-US" altLang="zh-TW" sz="28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	scale:2</a:t>
            </a:r>
          </a:p>
          <a:p>
            <a:pPr marL="0" indent="0">
              <a:buFont typeface="Arial"/>
              <a:buNone/>
            </a:pPr>
            <a:r>
              <a:rPr kumimoji="1" lang="en-US" altLang="zh-TW" sz="28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}).</a:t>
            </a:r>
            <a:r>
              <a:rPr kumimoji="1" lang="en-US" altLang="zh-TW" sz="2800" dirty="0">
                <a:solidFill>
                  <a:srgbClr val="C00000"/>
                </a:solidFill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to</a:t>
            </a:r>
            <a:r>
              <a:rPr kumimoji="1" lang="en-US" altLang="zh-TW" sz="28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(“#tree1”,{</a:t>
            </a:r>
          </a:p>
          <a:p>
            <a:pPr marL="0" indent="0">
              <a:buFont typeface="Arial"/>
              <a:buNone/>
            </a:pPr>
            <a:r>
              <a:rPr kumimoji="1" lang="en-US" altLang="zh-TW" sz="28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	left: 200</a:t>
            </a:r>
          </a:p>
          <a:p>
            <a:pPr marL="0" indent="0">
              <a:buFont typeface="Arial"/>
              <a:buNone/>
            </a:pPr>
            <a:r>
              <a:rPr kumimoji="1" lang="en-US" altLang="zh-TW" sz="28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}).</a:t>
            </a:r>
            <a:r>
              <a:rPr kumimoji="1" lang="en-US" altLang="zh-TW" sz="2800" dirty="0">
                <a:solidFill>
                  <a:srgbClr val="C00000"/>
                </a:solidFill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to</a:t>
            </a:r>
            <a:r>
              <a:rPr kumimoji="1" lang="en-US" altLang="zh-TW" sz="28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(“#tree2”,{</a:t>
            </a:r>
          </a:p>
          <a:p>
            <a:pPr marL="0" indent="0">
              <a:buFont typeface="Arial"/>
              <a:buNone/>
            </a:pPr>
            <a:r>
              <a:rPr kumimoji="1" lang="en-US" altLang="zh-TW" sz="28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	right: 200</a:t>
            </a:r>
          </a:p>
          <a:p>
            <a:pPr marL="0" indent="0">
              <a:buFont typeface="Arial"/>
              <a:buNone/>
            </a:pPr>
            <a:r>
              <a:rPr kumimoji="1" lang="en-US" altLang="zh-TW" sz="2800" dirty="0">
                <a:latin typeface="Hei" pitchFamily="2" charset="-122"/>
                <a:ea typeface="Hei" pitchFamily="2" charset="-122"/>
                <a:cs typeface="Times New Roman" panose="02020603050405020304" pitchFamily="18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56956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197184-2046-7746-9C1E-D440B0127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283" y="-125506"/>
            <a:ext cx="10131425" cy="1456267"/>
          </a:xfrm>
        </p:spPr>
        <p:txBody>
          <a:bodyPr/>
          <a:lstStyle/>
          <a:p>
            <a:r>
              <a:rPr kumimoji="1" lang="en-US" altLang="zh-TW" dirty="0" err="1"/>
              <a:t>Scrolltrigger</a:t>
            </a:r>
            <a:r>
              <a:rPr kumimoji="1" lang="en-US" altLang="zh-TW" dirty="0"/>
              <a:t> demos</a:t>
            </a:r>
            <a:endParaRPr kumimoji="1" lang="zh-TW" altLang="en-US" dirty="0"/>
          </a:p>
        </p:txBody>
      </p:sp>
      <p:pic>
        <p:nvPicPr>
          <p:cNvPr id="5" name="圖片 4">
            <a:hlinkClick r:id="rId2"/>
            <a:extLst>
              <a:ext uri="{FF2B5EF4-FFF2-40B4-BE49-F238E27FC236}">
                <a16:creationId xmlns:a16="http://schemas.microsoft.com/office/drawing/2014/main" id="{FF35D549-CFCE-7741-8472-8168B31C8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35" y="1085993"/>
            <a:ext cx="10685929" cy="545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86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AB2757-E765-554D-BAC9-B1782DF28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Scroll magic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V2.0.8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A5E88515-EAFC-0747-85A4-12809F6FC5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3724021"/>
              </p:ext>
            </p:extLst>
          </p:nvPr>
        </p:nvGraphicFramePr>
        <p:xfrm>
          <a:off x="685801" y="1712423"/>
          <a:ext cx="10131425" cy="45359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48018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3FC098-8CBF-1D43-BCF0-8BF040BE9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trigger</a:t>
            </a:r>
            <a:endParaRPr kumimoji="1"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9755A53E-8684-874D-B497-410FD83970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1656629"/>
            <a:ext cx="9195689" cy="4591771"/>
          </a:xfrm>
        </p:spPr>
      </p:pic>
      <p:sp>
        <p:nvSpPr>
          <p:cNvPr id="6" name="直線圖說文字 2 5">
            <a:extLst>
              <a:ext uri="{FF2B5EF4-FFF2-40B4-BE49-F238E27FC236}">
                <a16:creationId xmlns:a16="http://schemas.microsoft.com/office/drawing/2014/main" id="{8D7BD7E5-EE6B-DF4A-8306-8F405EC7D7AB}"/>
              </a:ext>
            </a:extLst>
          </p:cNvPr>
          <p:cNvSpPr/>
          <p:nvPr/>
        </p:nvSpPr>
        <p:spPr>
          <a:xfrm>
            <a:off x="10176864" y="2726651"/>
            <a:ext cx="1668087" cy="104324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61903"/>
              <a:gd name="adj6" fmla="val -1343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Trigger element</a:t>
            </a:r>
            <a:endParaRPr kumimoji="1" lang="zh-TW" altLang="en-US" dirty="0"/>
          </a:p>
        </p:txBody>
      </p:sp>
      <p:sp>
        <p:nvSpPr>
          <p:cNvPr id="7" name="向下箭號 6">
            <a:extLst>
              <a:ext uri="{FF2B5EF4-FFF2-40B4-BE49-F238E27FC236}">
                <a16:creationId xmlns:a16="http://schemas.microsoft.com/office/drawing/2014/main" id="{6FD0FCD1-44AF-D847-BBF3-A4378F69DFD3}"/>
              </a:ext>
            </a:extLst>
          </p:cNvPr>
          <p:cNvSpPr/>
          <p:nvPr/>
        </p:nvSpPr>
        <p:spPr>
          <a:xfrm>
            <a:off x="9709265" y="3246384"/>
            <a:ext cx="172225" cy="523514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向上箭號 7">
            <a:extLst>
              <a:ext uri="{FF2B5EF4-FFF2-40B4-BE49-F238E27FC236}">
                <a16:creationId xmlns:a16="http://schemas.microsoft.com/office/drawing/2014/main" id="{AA3EB5CC-4A89-A845-937A-B1257DC0D5D6}"/>
              </a:ext>
            </a:extLst>
          </p:cNvPr>
          <p:cNvSpPr/>
          <p:nvPr/>
        </p:nvSpPr>
        <p:spPr>
          <a:xfrm>
            <a:off x="9193877" y="4542752"/>
            <a:ext cx="199505" cy="498764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563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342CCD-2D86-7344-9120-CEC2C6B0E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ACtion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13EF88-8B9E-AE48-8C75-238775414D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5410198" cy="3649134"/>
          </a:xfrm>
        </p:spPr>
        <p:txBody>
          <a:bodyPr anchor="t">
            <a:normAutofit/>
          </a:bodyPr>
          <a:lstStyle/>
          <a:p>
            <a:r>
              <a:rPr kumimoji="1" lang="en-US" altLang="zh-TW" sz="4000" dirty="0"/>
              <a:t>Pin</a:t>
            </a:r>
          </a:p>
          <a:p>
            <a:pPr lvl="1">
              <a:buFont typeface="Wingdings" pitchFamily="2" charset="2"/>
              <a:buChar char="u"/>
            </a:pPr>
            <a:r>
              <a:rPr kumimoji="1" lang="zh-TW" alt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固定位置</a:t>
            </a:r>
            <a:endParaRPr kumimoji="1" lang="en-US" altLang="zh-TW"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1">
              <a:buFont typeface="Wingdings" pitchFamily="2" charset="2"/>
              <a:buChar char="u"/>
            </a:pPr>
            <a:r>
              <a:rPr kumimoji="1" lang="zh-TW" alt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直到超過</a:t>
            </a:r>
            <a:r>
              <a:rPr kumimoji="1" lang="en-US" altLang="zh-TW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trigger end</a:t>
            </a:r>
            <a:endParaRPr kumimoji="1" lang="zh-TW" altLang="en-US" sz="3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AD0E049-D12F-E345-951D-B75770BB8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142067"/>
            <a:ext cx="5410198" cy="3649133"/>
          </a:xfrm>
        </p:spPr>
        <p:txBody>
          <a:bodyPr anchor="t">
            <a:normAutofit/>
          </a:bodyPr>
          <a:lstStyle/>
          <a:p>
            <a:r>
              <a:rPr kumimoji="1" lang="en-US" altLang="zh-TW" sz="4000" dirty="0"/>
              <a:t>Animation</a:t>
            </a:r>
          </a:p>
          <a:p>
            <a:pPr lvl="1">
              <a:buFont typeface="Wingdings" pitchFamily="2" charset="2"/>
              <a:buChar char="u"/>
            </a:pPr>
            <a:r>
              <a:rPr kumimoji="1" lang="zh-TW" altLang="en-US" sz="3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</a:t>
            </a:r>
            <a:r>
              <a:rPr kumimoji="1" lang="en-US" altLang="zh-TW" sz="3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GSAP</a:t>
            </a:r>
            <a:r>
              <a:rPr kumimoji="1" lang="zh-TW" altLang="en-US" sz="3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動畫工具</a:t>
            </a:r>
          </a:p>
        </p:txBody>
      </p:sp>
    </p:spTree>
    <p:extLst>
      <p:ext uri="{BB962C8B-B14F-4D97-AF65-F5344CB8AC3E}">
        <p14:creationId xmlns:p14="http://schemas.microsoft.com/office/powerpoint/2010/main" val="105876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856BB-3ED8-AF40-AD94-3D639F80E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1184774" cy="1456267"/>
          </a:xfrm>
        </p:spPr>
        <p:txBody>
          <a:bodyPr/>
          <a:lstStyle/>
          <a:p>
            <a:r>
              <a:rPr kumimoji="1" lang="en-US" altLang="zh-TW" dirty="0" err="1"/>
              <a:t>Gsap</a:t>
            </a:r>
            <a:r>
              <a:rPr kumimoji="1" lang="en-US" altLang="zh-TW" dirty="0"/>
              <a:t> (</a:t>
            </a:r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Green Sock Animation Platform)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652D83A-0B62-6B42-9019-9DFD46D9BD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1" y="2142067"/>
            <a:ext cx="10320249" cy="3649134"/>
          </a:xfrm>
        </p:spPr>
        <p:txBody>
          <a:bodyPr anchor="t"/>
          <a:lstStyle/>
          <a:p>
            <a:r>
              <a:rPr kumimoji="1" lang="en-US" altLang="zh-TW" sz="24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Javascript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動畫程式庫</a:t>
            </a:r>
            <a:endParaRPr kumimoji="1" lang="en-US" altLang="zh-TW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立方體 6">
            <a:extLst>
              <a:ext uri="{FF2B5EF4-FFF2-40B4-BE49-F238E27FC236}">
                <a16:creationId xmlns:a16="http://schemas.microsoft.com/office/drawing/2014/main" id="{E537D347-99FC-3546-8E55-31E38F4380D7}"/>
              </a:ext>
            </a:extLst>
          </p:cNvPr>
          <p:cNvSpPr/>
          <p:nvPr/>
        </p:nvSpPr>
        <p:spPr>
          <a:xfrm>
            <a:off x="1047404" y="3045999"/>
            <a:ext cx="2527069" cy="1841269"/>
          </a:xfrm>
          <a:prstGeom prst="cube">
            <a:avLst>
              <a:gd name="adj" fmla="val 78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/>
              <a:t>TweenMax</a:t>
            </a:r>
            <a:endParaRPr kumimoji="1" lang="zh-TW" altLang="en-US" dirty="0"/>
          </a:p>
        </p:txBody>
      </p:sp>
      <p:sp>
        <p:nvSpPr>
          <p:cNvPr id="8" name="立方體 7">
            <a:extLst>
              <a:ext uri="{FF2B5EF4-FFF2-40B4-BE49-F238E27FC236}">
                <a16:creationId xmlns:a16="http://schemas.microsoft.com/office/drawing/2014/main" id="{CE4080F8-371F-FF46-AD76-701482EEE16F}"/>
              </a:ext>
            </a:extLst>
          </p:cNvPr>
          <p:cNvSpPr/>
          <p:nvPr/>
        </p:nvSpPr>
        <p:spPr>
          <a:xfrm>
            <a:off x="3574474" y="3429000"/>
            <a:ext cx="1479668" cy="1458268"/>
          </a:xfrm>
          <a:prstGeom prst="cube">
            <a:avLst>
              <a:gd name="adj" fmla="val 78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/>
              <a:t>DrawSVG</a:t>
            </a:r>
            <a:endParaRPr kumimoji="1" lang="zh-TW" altLang="en-US" dirty="0"/>
          </a:p>
        </p:txBody>
      </p:sp>
      <p:sp>
        <p:nvSpPr>
          <p:cNvPr id="9" name="立方體 8">
            <a:extLst>
              <a:ext uri="{FF2B5EF4-FFF2-40B4-BE49-F238E27FC236}">
                <a16:creationId xmlns:a16="http://schemas.microsoft.com/office/drawing/2014/main" id="{E23A8DB3-ED58-E74C-B2A6-11A9DABCE181}"/>
              </a:ext>
            </a:extLst>
          </p:cNvPr>
          <p:cNvSpPr/>
          <p:nvPr/>
        </p:nvSpPr>
        <p:spPr>
          <a:xfrm>
            <a:off x="4912827" y="3429000"/>
            <a:ext cx="1662545" cy="1458268"/>
          </a:xfrm>
          <a:prstGeom prst="cube">
            <a:avLst>
              <a:gd name="adj" fmla="val 78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/>
              <a:t>MorphSVG</a:t>
            </a:r>
            <a:endParaRPr kumimoji="1" lang="zh-TW" altLang="en-US" dirty="0"/>
          </a:p>
        </p:txBody>
      </p:sp>
      <p:sp>
        <p:nvSpPr>
          <p:cNvPr id="10" name="立方體 9">
            <a:extLst>
              <a:ext uri="{FF2B5EF4-FFF2-40B4-BE49-F238E27FC236}">
                <a16:creationId xmlns:a16="http://schemas.microsoft.com/office/drawing/2014/main" id="{AA027F28-E3FD-3146-90FF-92337548D067}"/>
              </a:ext>
            </a:extLst>
          </p:cNvPr>
          <p:cNvSpPr/>
          <p:nvPr/>
        </p:nvSpPr>
        <p:spPr>
          <a:xfrm>
            <a:off x="6458988" y="3429000"/>
            <a:ext cx="1662546" cy="1458268"/>
          </a:xfrm>
          <a:prstGeom prst="cube">
            <a:avLst>
              <a:gd name="adj" fmla="val 78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/>
              <a:t>ThrowProps</a:t>
            </a:r>
            <a:endParaRPr kumimoji="1" lang="zh-TW" altLang="en-US" dirty="0"/>
          </a:p>
        </p:txBody>
      </p:sp>
      <p:sp>
        <p:nvSpPr>
          <p:cNvPr id="11" name="立方體 10">
            <a:extLst>
              <a:ext uri="{FF2B5EF4-FFF2-40B4-BE49-F238E27FC236}">
                <a16:creationId xmlns:a16="http://schemas.microsoft.com/office/drawing/2014/main" id="{5D64B784-D279-B54F-9C25-F5891F4CDBBA}"/>
              </a:ext>
            </a:extLst>
          </p:cNvPr>
          <p:cNvSpPr/>
          <p:nvPr/>
        </p:nvSpPr>
        <p:spPr>
          <a:xfrm>
            <a:off x="7899875" y="3429000"/>
            <a:ext cx="1562794" cy="1458268"/>
          </a:xfrm>
          <a:prstGeom prst="cube">
            <a:avLst>
              <a:gd name="adj" fmla="val 78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/>
              <a:t>SplitText</a:t>
            </a:r>
            <a:endParaRPr kumimoji="1" lang="zh-TW" altLang="en-US" dirty="0"/>
          </a:p>
        </p:txBody>
      </p:sp>
      <p:sp>
        <p:nvSpPr>
          <p:cNvPr id="12" name="立方體 11">
            <a:extLst>
              <a:ext uri="{FF2B5EF4-FFF2-40B4-BE49-F238E27FC236}">
                <a16:creationId xmlns:a16="http://schemas.microsoft.com/office/drawing/2014/main" id="{D8E065C0-FF0E-5B49-818C-C2777BE30BC8}"/>
              </a:ext>
            </a:extLst>
          </p:cNvPr>
          <p:cNvSpPr/>
          <p:nvPr/>
        </p:nvSpPr>
        <p:spPr>
          <a:xfrm>
            <a:off x="9210505" y="3429000"/>
            <a:ext cx="1385451" cy="1458268"/>
          </a:xfrm>
          <a:prstGeom prst="cube">
            <a:avLst>
              <a:gd name="adj" fmla="val 78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Physics</a:t>
            </a:r>
            <a:endParaRPr kumimoji="1" lang="zh-TW" altLang="en-US" dirty="0"/>
          </a:p>
        </p:txBody>
      </p:sp>
      <p:sp>
        <p:nvSpPr>
          <p:cNvPr id="13" name="立方體 12">
            <a:extLst>
              <a:ext uri="{FF2B5EF4-FFF2-40B4-BE49-F238E27FC236}">
                <a16:creationId xmlns:a16="http://schemas.microsoft.com/office/drawing/2014/main" id="{03A8FBFF-9F0A-FC46-BB46-CBB147E64927}"/>
              </a:ext>
            </a:extLst>
          </p:cNvPr>
          <p:cNvSpPr/>
          <p:nvPr/>
        </p:nvSpPr>
        <p:spPr>
          <a:xfrm>
            <a:off x="10440788" y="3429000"/>
            <a:ext cx="1385451" cy="1458268"/>
          </a:xfrm>
          <a:prstGeom prst="cube">
            <a:avLst>
              <a:gd name="adj" fmla="val 78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Draggable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29583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8DEF1A-42C8-654C-AD8A-14D6099FA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GSAP example</a:t>
            </a:r>
            <a:endParaRPr kumimoji="1" lang="zh-TW" altLang="en-US" dirty="0"/>
          </a:p>
        </p:txBody>
      </p:sp>
      <p:pic>
        <p:nvPicPr>
          <p:cNvPr id="5" name="內容版面配置區 5">
            <a:extLst>
              <a:ext uri="{FF2B5EF4-FFF2-40B4-BE49-F238E27FC236}">
                <a16:creationId xmlns:a16="http://schemas.microsoft.com/office/drawing/2014/main" id="{311ACA5C-0CA2-3343-80C8-ABB731FFD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215" y="1848586"/>
            <a:ext cx="3556000" cy="1841500"/>
          </a:xfrm>
          <a:prstGeom prst="rect">
            <a:avLst/>
          </a:prstGeom>
        </p:spPr>
      </p:pic>
      <p:pic>
        <p:nvPicPr>
          <p:cNvPr id="6" name="內容版面配置區 7" descr="一張含有 文字 的圖片&#10;&#10;自動產生的描述">
            <a:extLst>
              <a:ext uri="{FF2B5EF4-FFF2-40B4-BE49-F238E27FC236}">
                <a16:creationId xmlns:a16="http://schemas.microsoft.com/office/drawing/2014/main" id="{DDC11248-5B3C-4F4F-84C9-BDB156054E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07215" y="3246322"/>
            <a:ext cx="4660900" cy="3365500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2240F5C-2C94-0842-B89B-73C8567CA0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519" y="901339"/>
            <a:ext cx="5203035" cy="3418523"/>
          </a:xfrm>
          <a:prstGeom prst="rect">
            <a:avLst/>
          </a:prstGeom>
        </p:spPr>
      </p:pic>
      <p:sp>
        <p:nvSpPr>
          <p:cNvPr id="8" name="圓角矩形 7">
            <a:extLst>
              <a:ext uri="{FF2B5EF4-FFF2-40B4-BE49-F238E27FC236}">
                <a16:creationId xmlns:a16="http://schemas.microsoft.com/office/drawing/2014/main" id="{4EF6202B-CCE5-8447-BB39-BC402914D462}"/>
              </a:ext>
            </a:extLst>
          </p:cNvPr>
          <p:cNvSpPr/>
          <p:nvPr/>
        </p:nvSpPr>
        <p:spPr>
          <a:xfrm>
            <a:off x="6450676" y="4929072"/>
            <a:ext cx="1378111" cy="131932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A80848D-DF25-3F41-86B4-60782E3DFA02}"/>
              </a:ext>
            </a:extLst>
          </p:cNvPr>
          <p:cNvSpPr/>
          <p:nvPr/>
        </p:nvSpPr>
        <p:spPr>
          <a:xfrm>
            <a:off x="6205519" y="1884931"/>
            <a:ext cx="5179266" cy="24349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642F93D2-C6A4-B543-8451-FA3630C63B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9273"/>
          <a:stretch/>
        </p:blipFill>
        <p:spPr>
          <a:xfrm>
            <a:off x="6266607" y="1848586"/>
            <a:ext cx="4721226" cy="261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97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26 -0.00833 L 0.24896 -0.00833 " pathEditMode="relative" ptsTypes="AA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C524A6-D8B7-5844-B070-5EF028EAF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 </a:t>
            </a:r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動畫方式</a:t>
            </a:r>
            <a:r>
              <a:rPr kumimoji="1" lang="en-US" altLang="zh-TW" dirty="0"/>
              <a:t>:</a:t>
            </a:r>
            <a:r>
              <a:rPr kumimoji="1" lang="zh-TW" altLang="en-US" dirty="0"/>
              <a:t> </a:t>
            </a:r>
            <a:r>
              <a:rPr kumimoji="1" lang="en-US" altLang="zh-TW" dirty="0"/>
              <a:t>TO/from/</a:t>
            </a:r>
            <a:r>
              <a:rPr kumimoji="1" lang="en-US" altLang="zh-TW" dirty="0" err="1"/>
              <a:t>fromto</a:t>
            </a:r>
            <a:r>
              <a:rPr kumimoji="1" lang="en-US" altLang="zh-TW" dirty="0"/>
              <a:t>/set</a:t>
            </a:r>
            <a:endParaRPr kumimoji="1" lang="zh-TW" altLang="en-US" dirty="0"/>
          </a:p>
        </p:txBody>
      </p:sp>
      <p:pic>
        <p:nvPicPr>
          <p:cNvPr id="5" name="螢幕錄影 2022-11-24 19.15.45.mov" descr="螢幕錄影 2022-11-24 19.15.45.mov">
            <a:hlinkClick r:id="" action="ppaction://media"/>
            <a:extLst>
              <a:ext uri="{FF2B5EF4-FFF2-40B4-BE49-F238E27FC236}">
                <a16:creationId xmlns:a16="http://schemas.microsoft.com/office/drawing/2014/main" id="{848D4CA0-3B64-0E4B-9C82-875E5A218E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382" y="1749003"/>
            <a:ext cx="11684887" cy="475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F7C4F1-18FB-F949-88C0-376DC8017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03909"/>
            <a:ext cx="10131425" cy="993371"/>
          </a:xfrm>
        </p:spPr>
        <p:txBody>
          <a:bodyPr/>
          <a:lstStyle/>
          <a:p>
            <a:r>
              <a:rPr kumimoji="1" lang="en-US" altLang="zh-TW" dirty="0"/>
              <a:t>Common transform variable</a:t>
            </a:r>
            <a:endParaRPr kumimoji="1"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9D85C410-AE6C-3D43-B21E-379E1ACD927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7309923"/>
              </p:ext>
            </p:extLst>
          </p:nvPr>
        </p:nvGraphicFramePr>
        <p:xfrm>
          <a:off x="685801" y="1097279"/>
          <a:ext cx="10686009" cy="47881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395">
                  <a:extLst>
                    <a:ext uri="{9D8B030D-6E8A-4147-A177-3AD203B41FA5}">
                      <a16:colId xmlns:a16="http://schemas.microsoft.com/office/drawing/2014/main" val="1119004692"/>
                    </a:ext>
                  </a:extLst>
                </a:gridCol>
                <a:gridCol w="3291840">
                  <a:extLst>
                    <a:ext uri="{9D8B030D-6E8A-4147-A177-3AD203B41FA5}">
                      <a16:colId xmlns:a16="http://schemas.microsoft.com/office/drawing/2014/main" val="724273964"/>
                    </a:ext>
                  </a:extLst>
                </a:gridCol>
                <a:gridCol w="5469774">
                  <a:extLst>
                    <a:ext uri="{9D8B030D-6E8A-4147-A177-3AD203B41FA5}">
                      <a16:colId xmlns:a16="http://schemas.microsoft.com/office/drawing/2014/main" val="1510257908"/>
                    </a:ext>
                  </a:extLst>
                </a:gridCol>
              </a:tblGrid>
              <a:tr h="468210">
                <a:tc>
                  <a:txBody>
                    <a:bodyPr/>
                    <a:lstStyle/>
                    <a:p>
                      <a:r>
                        <a:rPr lang="en-US" altLang="zh-TW" dirty="0"/>
                        <a:t>GSAP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CSS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039540"/>
                  </a:ext>
                </a:extLst>
              </a:tr>
              <a:tr h="569147"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x: 100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transform: translateX(100px)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水平方向移動 </a:t>
                      </a:r>
                      <a:r>
                        <a:rPr lang="en" dirty="0">
                          <a:effectLst/>
                        </a:rPr>
                        <a:t>(px or SVG units)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653245913"/>
                  </a:ext>
                </a:extLst>
              </a:tr>
              <a:tr h="569147"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y: 100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transform: translateY(100px)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垂直方向移動 </a:t>
                      </a:r>
                      <a:r>
                        <a:rPr lang="en" dirty="0">
                          <a:effectLst/>
                        </a:rPr>
                        <a:t>(px or SVG units)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341992408"/>
                  </a:ext>
                </a:extLst>
              </a:tr>
              <a:tr h="569147"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xPercent: -50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transform: translateX(-50%)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水平方向移動 </a:t>
                      </a:r>
                      <a:r>
                        <a:rPr lang="en" dirty="0">
                          <a:effectLst/>
                        </a:rPr>
                        <a:t>(percentage of element's width)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7973442"/>
                  </a:ext>
                </a:extLst>
              </a:tr>
              <a:tr h="569147"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yPercent: -50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transform: translateY(-50%)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垂直方向移動 </a:t>
                      </a:r>
                      <a:r>
                        <a:rPr lang="en" dirty="0">
                          <a:effectLst/>
                        </a:rPr>
                        <a:t>(percentage of element's height)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447409073"/>
                  </a:ext>
                </a:extLst>
              </a:tr>
              <a:tr h="569147"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rotation: 360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transform: rotate(360deg)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旋轉</a:t>
                      </a:r>
                      <a:r>
                        <a:rPr lang="en" dirty="0">
                          <a:effectLst/>
                        </a:rPr>
                        <a:t> (degrees)</a:t>
                      </a: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286586946"/>
                  </a:ext>
                </a:extLst>
              </a:tr>
              <a:tr h="569147"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scale: 2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en" dirty="0">
                          <a:effectLst/>
                        </a:rPr>
                        <a:t>transform: scale(2, 2)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放大或縮小尺寸</a:t>
                      </a:r>
                      <a:endParaRPr lang="en" dirty="0">
                        <a:effectLst/>
                      </a:endParaRP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2345171780"/>
                  </a:ext>
                </a:extLst>
              </a:tr>
              <a:tr h="905037"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transformOrigin: "0% 100%"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en" dirty="0">
                          <a:effectLst/>
                        </a:rPr>
                        <a:t>transform-origin: 0% 100%;</a:t>
                      </a: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</a:rPr>
                        <a:t>設定旋轉的中心點為左下角</a:t>
                      </a:r>
                      <a:endParaRPr lang="en" dirty="0">
                        <a:effectLst/>
                      </a:endParaRP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519590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8970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78E66A-5CC0-7B46-951B-5A7906422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60465"/>
            <a:ext cx="10131425" cy="770313"/>
          </a:xfrm>
        </p:spPr>
        <p:txBody>
          <a:bodyPr/>
          <a:lstStyle/>
          <a:p>
            <a:r>
              <a:rPr kumimoji="1" lang="en-US" altLang="zh-TW" dirty="0" err="1"/>
              <a:t>Tweenmax</a:t>
            </a:r>
            <a:r>
              <a:rPr kumimoji="1" lang="en-US" altLang="zh-TW" dirty="0"/>
              <a:t> (</a:t>
            </a:r>
            <a:r>
              <a:rPr kumimoji="1" lang="en-US" altLang="zh-TW" dirty="0" err="1"/>
              <a:t>gsap</a:t>
            </a:r>
            <a:r>
              <a:rPr kumimoji="1" lang="en-US" altLang="zh-TW" dirty="0"/>
              <a:t> 1.x~2.x)</a:t>
            </a:r>
            <a:endParaRPr kumimoji="1" lang="zh-TW" altLang="en-US" dirty="0"/>
          </a:p>
        </p:txBody>
      </p:sp>
      <p:pic>
        <p:nvPicPr>
          <p:cNvPr id="6" name="內容版面配置區 5" descr="一張含有 文字 的圖片&#10;&#10;自動產生的描述">
            <a:extLst>
              <a:ext uri="{FF2B5EF4-FFF2-40B4-BE49-F238E27FC236}">
                <a16:creationId xmlns:a16="http://schemas.microsoft.com/office/drawing/2014/main" id="{008DB130-9B7D-AC44-8C0A-54D30F69D82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5801" y="1316336"/>
            <a:ext cx="7948467" cy="2119591"/>
          </a:xfrm>
        </p:spPr>
      </p:pic>
      <p:pic>
        <p:nvPicPr>
          <p:cNvPr id="8" name="圖片 7" descr="一張含有 文字 的圖片&#10;&#10;自動產生的描述">
            <a:extLst>
              <a:ext uri="{FF2B5EF4-FFF2-40B4-BE49-F238E27FC236}">
                <a16:creationId xmlns:a16="http://schemas.microsoft.com/office/drawing/2014/main" id="{CF358F30-78D2-A448-9FB1-60A53BDDF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1" y="3721486"/>
            <a:ext cx="10633936" cy="2247052"/>
          </a:xfrm>
          <a:prstGeom prst="rect">
            <a:avLst/>
          </a:prstGeom>
        </p:spPr>
      </p:pic>
      <p:sp>
        <p:nvSpPr>
          <p:cNvPr id="9" name="水平捲動 8">
            <a:extLst>
              <a:ext uri="{FF2B5EF4-FFF2-40B4-BE49-F238E27FC236}">
                <a16:creationId xmlns:a16="http://schemas.microsoft.com/office/drawing/2014/main" id="{99D6C22A-84D6-8D46-9AB4-9E2291FAA3DA}"/>
              </a:ext>
            </a:extLst>
          </p:cNvPr>
          <p:cNvSpPr/>
          <p:nvPr/>
        </p:nvSpPr>
        <p:spPr>
          <a:xfrm>
            <a:off x="7446007" y="175414"/>
            <a:ext cx="4522123" cy="2281844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 err="1"/>
              <a:t>ScrollMagic</a:t>
            </a:r>
            <a:r>
              <a:rPr kumimoji="1" lang="en-US" altLang="zh-TW" sz="2800" dirty="0"/>
              <a:t> 2.x support </a:t>
            </a:r>
            <a:r>
              <a:rPr kumimoji="1" lang="en-US" altLang="zh-TW" sz="2800" dirty="0" err="1"/>
              <a:t>TweenMax</a:t>
            </a:r>
            <a:r>
              <a:rPr kumimoji="1" lang="en-US" altLang="zh-TW" sz="2800" dirty="0"/>
              <a:t> 1.14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64673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體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1285</TotalTime>
  <Words>603</Words>
  <Application>Microsoft Macintosh PowerPoint</Application>
  <PresentationFormat>寬螢幕</PresentationFormat>
  <Paragraphs>119</Paragraphs>
  <Slides>18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Microsoft JhengHei</vt:lpstr>
      <vt:lpstr>Hei</vt:lpstr>
      <vt:lpstr>Arial</vt:lpstr>
      <vt:lpstr>Calibri</vt:lpstr>
      <vt:lpstr>Calibri Light</vt:lpstr>
      <vt:lpstr>Wingdings</vt:lpstr>
      <vt:lpstr>天體</vt:lpstr>
      <vt:lpstr>parallax</vt:lpstr>
      <vt:lpstr>Scroll magic 架構 V2.0.8</vt:lpstr>
      <vt:lpstr>trigger</vt:lpstr>
      <vt:lpstr>ACtion</vt:lpstr>
      <vt:lpstr>Gsap (Green Sock Animation Platform)</vt:lpstr>
      <vt:lpstr>GSAP example</vt:lpstr>
      <vt:lpstr> 動畫方式: TO/from/fromto/set</vt:lpstr>
      <vt:lpstr>Common transform variable</vt:lpstr>
      <vt:lpstr>Tweenmax (gsap 1.x~2.x)</vt:lpstr>
      <vt:lpstr>ScrollMagic Examples</vt:lpstr>
      <vt:lpstr>Exercise</vt:lpstr>
      <vt:lpstr>Scroll trigger  由Green sock開發的parallax Plugin 工具</vt:lpstr>
      <vt:lpstr>Use GSAP 3.x</vt:lpstr>
      <vt:lpstr>Use scroll trigger</vt:lpstr>
      <vt:lpstr>PowerPoint 簡報</vt:lpstr>
      <vt:lpstr>Exercise</vt:lpstr>
      <vt:lpstr>Gsap . Timeline() 同觸發條件連續設定多個動畫對象  </vt:lpstr>
      <vt:lpstr>Scrolltrigger demos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parallax</dc:title>
  <dc:creator>黃國峰</dc:creator>
  <cp:lastModifiedBy>黃國峰</cp:lastModifiedBy>
  <cp:revision>12</cp:revision>
  <dcterms:created xsi:type="dcterms:W3CDTF">2022-11-24T12:29:47Z</dcterms:created>
  <dcterms:modified xsi:type="dcterms:W3CDTF">2022-12-01T07:27:48Z</dcterms:modified>
</cp:coreProperties>
</file>